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992" r:id="rId2"/>
    <p:sldMasterId id="2147484364" r:id="rId3"/>
    <p:sldMasterId id="2147484382" r:id="rId4"/>
    <p:sldMasterId id="2147484422" r:id="rId5"/>
    <p:sldMasterId id="2147484459" r:id="rId6"/>
    <p:sldMasterId id="2147484497" r:id="rId7"/>
    <p:sldMasterId id="2147484544" r:id="rId8"/>
  </p:sldMasterIdLst>
  <p:notesMasterIdLst>
    <p:notesMasterId r:id="rId21"/>
  </p:notesMasterIdLst>
  <p:sldIdLst>
    <p:sldId id="430" r:id="rId9"/>
    <p:sldId id="1008" r:id="rId10"/>
    <p:sldId id="1061" r:id="rId11"/>
    <p:sldId id="1063" r:id="rId12"/>
    <p:sldId id="1034" r:id="rId13"/>
    <p:sldId id="522" r:id="rId14"/>
    <p:sldId id="477" r:id="rId15"/>
    <p:sldId id="472" r:id="rId16"/>
    <p:sldId id="511" r:id="rId17"/>
    <p:sldId id="263" r:id="rId18"/>
    <p:sldId id="1062" r:id="rId19"/>
    <p:sldId id="542"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53" userDrawn="1">
          <p15:clr>
            <a:srgbClr val="A4A3A4"/>
          </p15:clr>
        </p15:guide>
        <p15:guide id="2" pos="4304" userDrawn="1">
          <p15:clr>
            <a:srgbClr val="A4A3A4"/>
          </p15:clr>
        </p15:guide>
        <p15:guide id="3" orient="horz" pos="2234" userDrawn="1">
          <p15:clr>
            <a:srgbClr val="A4A3A4"/>
          </p15:clr>
        </p15:guide>
        <p15:guide id="4" orient="horz" pos="2938" userDrawn="1">
          <p15:clr>
            <a:srgbClr val="A4A3A4"/>
          </p15:clr>
        </p15:guide>
        <p15:guide id="5" orient="horz" pos="3029" userDrawn="1">
          <p15:clr>
            <a:srgbClr val="A4A3A4"/>
          </p15:clr>
        </p15:guide>
        <p15:guide id="6" orient="horz" pos="222">
          <p15:clr>
            <a:srgbClr val="A4A3A4"/>
          </p15:clr>
        </p15:guide>
        <p15:guide id="7" orient="horz" pos="3164">
          <p15:clr>
            <a:srgbClr val="A4A3A4"/>
          </p15:clr>
        </p15:guide>
        <p15:guide id="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F"/>
    <a:srgbClr val="1D384D"/>
    <a:srgbClr val="B0ADAD"/>
    <a:srgbClr val="000000"/>
    <a:srgbClr val="C0E6FF"/>
    <a:srgbClr val="013AC9"/>
    <a:srgbClr val="55565A"/>
    <a:srgbClr val="000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9" autoAdjust="0"/>
    <p:restoredTop sz="91375" autoAdjust="0"/>
  </p:normalViewPr>
  <p:slideViewPr>
    <p:cSldViewPr snapToGrid="0" showGuides="1">
      <p:cViewPr varScale="1">
        <p:scale>
          <a:sx n="118" d="100"/>
          <a:sy n="118" d="100"/>
        </p:scale>
        <p:origin x="-936" y="-96"/>
      </p:cViewPr>
      <p:guideLst>
        <p:guide orient="horz" pos="2853"/>
        <p:guide orient="horz" pos="2234"/>
        <p:guide orient="horz" pos="2938"/>
        <p:guide orient="horz" pos="3029"/>
        <p:guide orient="horz" pos="222"/>
        <p:guide orient="horz" pos="3164"/>
        <p:guide pos="4304"/>
        <p:guide/>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E012A-D992-5D42-B86E-AA2BC0764EE1}" type="datetimeFigureOut">
              <a:rPr lang="en-US" smtClean="0"/>
              <a:t>25/02/19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prnewswire.com/news-releases/arterys-receives-fda-clearance-for-the-first-zero-footprint-medical-imaging-analytics-cloud-software-with-deep-learning-for-cardiac-mri-300387880.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anose="05000000000000000000" pitchFamily="2" charset="2"/>
              <a:buNone/>
            </a:pPr>
            <a:r>
              <a:rPr lang="en-US" baseline="0" dirty="0"/>
              <a:t>AI is revolutionizing our world </a:t>
            </a:r>
          </a:p>
          <a:p>
            <a:pPr marL="0" indent="0">
              <a:buFont typeface="Wingdings" panose="05000000000000000000" pitchFamily="2" charset="2"/>
              <a:buNone/>
            </a:pPr>
            <a:endParaRPr lang="en-US" baseline="0" dirty="0"/>
          </a:p>
          <a:p>
            <a:pPr marL="171450" indent="-171450">
              <a:buFont typeface="Arial" charset="0"/>
              <a:buChar char="•"/>
            </a:pPr>
            <a:r>
              <a:rPr lang="en-US" baseline="0" dirty="0"/>
              <a:t>Intelligent Internet services (search, translation, recommendations)</a:t>
            </a:r>
          </a:p>
          <a:p>
            <a:pPr marL="171450" indent="-171450">
              <a:buFont typeface="Arial" charset="0"/>
              <a:buChar char="•"/>
            </a:pPr>
            <a:r>
              <a:rPr lang="en-US" baseline="0" dirty="0"/>
              <a:t>Healthcare</a:t>
            </a:r>
          </a:p>
          <a:p>
            <a:pPr marL="171450" indent="-171450">
              <a:buFont typeface="Arial" charset="0"/>
              <a:buChar char="•"/>
            </a:pPr>
            <a:r>
              <a:rPr lang="en-US" baseline="0" dirty="0"/>
              <a:t>DL Farming</a:t>
            </a:r>
          </a:p>
          <a:p>
            <a:pPr marL="0" indent="0">
              <a:buFont typeface="Wingdings" panose="05000000000000000000" pitchFamily="2" charset="2"/>
              <a:buNone/>
            </a:pPr>
            <a:endParaRPr lang="en-US" dirty="0"/>
          </a:p>
          <a:p>
            <a:r>
              <a:rPr lang="en-US" sz="1100" b="0" i="0" kern="1200" dirty="0" err="1">
                <a:solidFill>
                  <a:schemeClr val="tx1"/>
                </a:solidFill>
                <a:effectLst/>
                <a:latin typeface="Trebuchet MS" pitchFamily="34" charset="0"/>
                <a:ea typeface="+mn-ea"/>
                <a:cs typeface="+mn-cs"/>
              </a:rPr>
              <a:t>Arterys</a:t>
            </a:r>
            <a:r>
              <a:rPr lang="en-US" sz="1100" b="0" i="0" kern="1200" dirty="0">
                <a:solidFill>
                  <a:schemeClr val="tx1"/>
                </a:solidFill>
                <a:effectLst/>
                <a:latin typeface="Trebuchet MS" pitchFamily="34" charset="0"/>
                <a:ea typeface="+mn-ea"/>
                <a:cs typeface="+mn-cs"/>
              </a:rPr>
              <a:t>, which is bringing deep learning to medical image analysis, </a:t>
            </a:r>
            <a:r>
              <a:rPr lang="en-US" sz="1100" b="1" i="0" u="none" strike="noStrike" kern="1200" dirty="0">
                <a:solidFill>
                  <a:schemeClr val="tx1"/>
                </a:solidFill>
                <a:effectLst/>
                <a:latin typeface="Trebuchet MS" pitchFamily="34" charset="0"/>
                <a:ea typeface="+mn-ea"/>
                <a:cs typeface="+mn-cs"/>
                <a:hlinkClick r:id="rId3"/>
              </a:rPr>
              <a:t>earned</a:t>
            </a:r>
            <a:r>
              <a:rPr lang="en-US" sz="1100" b="0" i="0" kern="1200" dirty="0">
                <a:solidFill>
                  <a:schemeClr val="tx1"/>
                </a:solidFill>
                <a:effectLst/>
                <a:latin typeface="Trebuchet MS" pitchFamily="34" charset="0"/>
                <a:ea typeface="+mn-ea"/>
                <a:cs typeface="+mn-cs"/>
              </a:rPr>
              <a:t> FDA clearance for its software that provides automated ventricle segmentations from conventional heart MRI scans that are as accurate as manual segmentations performed by physicians, the company announced Monday.</a:t>
            </a:r>
          </a:p>
          <a:p>
            <a:r>
              <a:rPr lang="en-US" sz="1100" b="0" i="0" kern="1200" dirty="0">
                <a:solidFill>
                  <a:schemeClr val="tx1"/>
                </a:solidFill>
                <a:effectLst/>
                <a:latin typeface="Trebuchet MS" pitchFamily="34" charset="0"/>
                <a:ea typeface="+mn-ea"/>
                <a:cs typeface="+mn-cs"/>
              </a:rPr>
              <a:t>The </a:t>
            </a:r>
            <a:r>
              <a:rPr lang="en-US" sz="1100" b="0" i="0" kern="1200" dirty="0" err="1">
                <a:solidFill>
                  <a:schemeClr val="tx1"/>
                </a:solidFill>
                <a:effectLst/>
                <a:latin typeface="Trebuchet MS" pitchFamily="34" charset="0"/>
                <a:ea typeface="+mn-ea"/>
                <a:cs typeface="+mn-cs"/>
              </a:rPr>
              <a:t>Arterys</a:t>
            </a:r>
            <a:r>
              <a:rPr lang="en-US" sz="1100" b="0" i="0" kern="1200" dirty="0">
                <a:solidFill>
                  <a:schemeClr val="tx1"/>
                </a:solidFill>
                <a:effectLst/>
                <a:latin typeface="Trebuchet MS" pitchFamily="34" charset="0"/>
                <a:ea typeface="+mn-ea"/>
                <a:cs typeface="+mn-cs"/>
              </a:rPr>
              <a:t> Cardio DL software automates time-consuming analyses of cardiac MRI images, generating editable contours showing the inside and outside of the ventricles of the heart. The software processes a scan in 10 seconds, far more quickly than a clinician would. The application uses a deep learning algorithm that was trained using data from several thousand cardiac cases, the company said in a statement. The algorithm produces results comparable to those of an experienced clinical annotator, </a:t>
            </a:r>
            <a:r>
              <a:rPr lang="en-US" sz="1100" b="0" i="0" kern="1200" dirty="0" err="1">
                <a:solidFill>
                  <a:schemeClr val="tx1"/>
                </a:solidFill>
                <a:effectLst/>
                <a:latin typeface="Trebuchet MS" pitchFamily="34" charset="0"/>
                <a:ea typeface="+mn-ea"/>
                <a:cs typeface="+mn-cs"/>
              </a:rPr>
              <a:t>Arterys</a:t>
            </a:r>
            <a:r>
              <a:rPr lang="en-US" sz="1100" b="0" i="0" kern="1200" dirty="0">
                <a:solidFill>
                  <a:schemeClr val="tx1"/>
                </a:solidFill>
                <a:effectLst/>
                <a:latin typeface="Trebuchet MS" pitchFamily="34" charset="0"/>
                <a:ea typeface="+mn-ea"/>
                <a:cs typeface="+mn-cs"/>
              </a:rPr>
              <a:t> said.</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Trebuchet MS" pitchFamily="34" charset="0"/>
                <a:ea typeface="ＭＳ Ｐゴシック" pitchFamily="-1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Trebuchet MS" pitchFamily="34" charset="0"/>
              <a:ea typeface="ＭＳ Ｐゴシック" pitchFamily="-16" charset="-128"/>
              <a:cs typeface="+mn-cs"/>
            </a:endParaRPr>
          </a:p>
        </p:txBody>
      </p:sp>
    </p:spTree>
    <p:extLst>
      <p:ext uri="{BB962C8B-B14F-4D97-AF65-F5344CB8AC3E}">
        <p14:creationId xmlns:p14="http://schemas.microsoft.com/office/powerpoint/2010/main" val="249833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Trebuchet MS" pitchFamily="34" charset="0"/>
                <a:ea typeface="ＭＳ Ｐゴシック" pitchFamily="-1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Trebuchet MS" pitchFamily="34" charset="0"/>
              <a:ea typeface="ＭＳ Ｐゴシック" pitchFamily="-16" charset="-128"/>
              <a:cs typeface="+mn-cs"/>
            </a:endParaRPr>
          </a:p>
        </p:txBody>
      </p:sp>
    </p:spTree>
    <p:extLst>
      <p:ext uri="{BB962C8B-B14F-4D97-AF65-F5344CB8AC3E}">
        <p14:creationId xmlns:p14="http://schemas.microsoft.com/office/powerpoint/2010/main" val="40026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Trebuchet MS" pitchFamily="34" charset="0"/>
                <a:ea typeface="ＭＳ Ｐゴシック" pitchFamily="-1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Trebuchet MS" pitchFamily="34" charset="0"/>
              <a:ea typeface="ＭＳ Ｐゴシック" pitchFamily="-16" charset="-128"/>
              <a:cs typeface="+mn-cs"/>
            </a:endParaRPr>
          </a:p>
        </p:txBody>
      </p:sp>
    </p:spTree>
    <p:extLst>
      <p:ext uri="{BB962C8B-B14F-4D97-AF65-F5344CB8AC3E}">
        <p14:creationId xmlns:p14="http://schemas.microsoft.com/office/powerpoint/2010/main" val="151559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Trebuchet MS" pitchFamily="34" charset="0"/>
                <a:ea typeface="ＭＳ Ｐゴシック" pitchFamily="-1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Trebuchet MS" pitchFamily="34" charset="0"/>
              <a:ea typeface="ＭＳ Ｐゴシック" pitchFamily="-16" charset="-128"/>
              <a:cs typeface="+mn-cs"/>
            </a:endParaRPr>
          </a:p>
        </p:txBody>
      </p:sp>
    </p:spTree>
    <p:extLst>
      <p:ext uri="{BB962C8B-B14F-4D97-AF65-F5344CB8AC3E}">
        <p14:creationId xmlns:p14="http://schemas.microsoft.com/office/powerpoint/2010/main" val="315890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baseline="0" dirty="0" err="1"/>
              <a:t>PowerAI</a:t>
            </a:r>
            <a:r>
              <a:rPr lang="en-US" baseline="0" dirty="0"/>
              <a:t> strategy is we create an enterprise software distribution of the open source machine learning / deep learning frameworks and add value around them.</a:t>
            </a:r>
          </a:p>
          <a:p>
            <a:r>
              <a:rPr lang="en-US" baseline="0" dirty="0"/>
              <a:t>We add ease of use tools on top of the frameworks and performance enhancements underneath them. </a:t>
            </a:r>
          </a:p>
          <a:p>
            <a:r>
              <a:rPr lang="en-US" baseline="0" dirty="0"/>
              <a:t>We monetize primarily with hardware sales, but also will get some software revenue, which will grow our margin from systems.</a:t>
            </a:r>
          </a:p>
          <a:p>
            <a:endParaRPr lang="en-US" baseline="0" dirty="0"/>
          </a:p>
          <a:p>
            <a:r>
              <a:rPr lang="en-US" baseline="0" dirty="0"/>
              <a:t>The ease of tools we add are things that help data scientists do data preparation, manage their models, and the machine learning pipeline.  For starters, we are integrating with IBM Data Science Experience (DSX), which is leading data scientist development tool.</a:t>
            </a:r>
          </a:p>
          <a:p>
            <a:endParaRPr lang="en-US" baseline="0" dirty="0"/>
          </a:p>
          <a:p>
            <a:r>
              <a:rPr lang="en-US" baseline="0" dirty="0"/>
              <a:t>For performance, we are releasing a new Distributed Deep Learning (DDL) library that scales out deep learning to 100s of Power servers with GPUs.  Currently, the open source AI frameworks work best only on a single server, so this is new technology that came out of IBM Research that will enable training times to go down from weeks and days to hours.   Massive improvement in data scientist productivity</a:t>
            </a:r>
            <a:endParaRPr lang="en-US" dirty="0"/>
          </a:p>
        </p:txBody>
      </p:sp>
      <p:sp>
        <p:nvSpPr>
          <p:cNvPr id="4" name="Slide Number Placeholder 3"/>
          <p:cNvSpPr>
            <a:spLocks noGrp="1"/>
          </p:cNvSpPr>
          <p:nvPr>
            <p:ph type="sldNum" sz="quarter" idx="10"/>
          </p:nvPr>
        </p:nvSpPr>
        <p:spPr/>
        <p:txBody>
          <a:bodyPr/>
          <a:lstStyle/>
          <a:p>
            <a:pPr>
              <a:defRPr/>
            </a:pPr>
            <a:fld id="{0A05D9AB-4EDF-6541-9538-895E24AE8BE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07231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83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how are nine is the ideal processor fork celebration you simply have to look at the various Advanced IO</a:t>
            </a:r>
            <a:r>
              <a:rPr lang="en-US" baseline="0" dirty="0"/>
              <a:t> interfaces that only available on power. If we set the band with to PCA gentry speeds as one normalize it and compare to the other interfaces we have introduced into the power nine processor for example </a:t>
            </a:r>
            <a:r>
              <a:rPr lang="en-US" baseline="0" dirty="0" err="1"/>
              <a:t>PCIe</a:t>
            </a:r>
            <a:r>
              <a:rPr lang="en-US" baseline="0" dirty="0"/>
              <a:t> gen 4 has double the band width of that PCI E GEN three which X 86 remains committed to. Additionally Power is the only processor with in the wink between the processor and the </a:t>
            </a:r>
            <a:r>
              <a:rPr lang="en-US" baseline="0" dirty="0" err="1"/>
              <a:t>axcelerator</a:t>
            </a:r>
            <a:r>
              <a:rPr lang="en-US" baseline="0" dirty="0"/>
              <a:t> delivering up to 10 times the data bandwidth all while providing a coherent interface.</a:t>
            </a:r>
            <a:endParaRPr lang="en-US" dirty="0"/>
          </a:p>
        </p:txBody>
      </p:sp>
      <p:sp>
        <p:nvSpPr>
          <p:cNvPr id="4" name="Slide Number Placeholder 3"/>
          <p:cNvSpPr>
            <a:spLocks noGrp="1"/>
          </p:cNvSpPr>
          <p:nvPr>
            <p:ph type="sldNum" sz="quarter" idx="10"/>
          </p:nvPr>
        </p:nvSpPr>
        <p:spPr/>
        <p:txBody>
          <a:bodyPr/>
          <a:lstStyle/>
          <a:p>
            <a:fld id="{18D02FFD-07D4-5C4F-BD77-921008177348}" type="slidenum">
              <a:rPr lang="en-US" smtClean="0"/>
              <a:t>9</a:t>
            </a:fld>
            <a:endParaRPr lang="en-US" dirty="0"/>
          </a:p>
        </p:txBody>
      </p:sp>
    </p:spTree>
    <p:extLst>
      <p:ext uri="{BB962C8B-B14F-4D97-AF65-F5344CB8AC3E}">
        <p14:creationId xmlns:p14="http://schemas.microsoft.com/office/powerpoint/2010/main" val="25704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Trebuchet MS" pitchFamily="34" charset="0"/>
                <a:ea typeface="ＭＳ Ｐゴシック" pitchFamily="-1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Trebuchet MS" pitchFamily="34" charset="0"/>
              <a:ea typeface="ＭＳ Ｐゴシック" pitchFamily="-16" charset="-128"/>
              <a:cs typeface="+mn-cs"/>
            </a:endParaRPr>
          </a:p>
        </p:txBody>
      </p:sp>
    </p:spTree>
    <p:extLst>
      <p:ext uri="{BB962C8B-B14F-4D97-AF65-F5344CB8AC3E}">
        <p14:creationId xmlns:p14="http://schemas.microsoft.com/office/powerpoint/2010/main" val="15054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Group Name / DOC ID / Month XX, 2017 / © 2017 IBM Corporation</a:t>
            </a: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ext uri="{BB962C8B-B14F-4D97-AF65-F5344CB8AC3E}">
        <p14:creationId xmlns:p14="http://schemas.microsoft.com/office/powerpoint/2010/main" val="18277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404927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Think 2018 / Conference / March 20, 2018 / © 2018 IBM Corporation</a:t>
            </a: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Think 2018 / Conference / March 20, 2018 / © 2018 IBM Corporation</a:t>
            </a: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472" indent="-117472">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100"/>
            </a:lvl1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Content Placeholder 5"/>
          <p:cNvSpPr>
            <a:spLocks noGrp="1"/>
          </p:cNvSpPr>
          <p:nvPr>
            <p:ph sz="quarter" idx="12"/>
          </p:nvPr>
        </p:nvSpPr>
        <p:spPr>
          <a:xfrm>
            <a:off x="228600" y="995519"/>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4800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1"/>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825115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7" name="Text Placeholder 6"/>
          <p:cNvSpPr>
            <a:spLocks noGrp="1"/>
          </p:cNvSpPr>
          <p:nvPr>
            <p:ph type="body" sz="quarter" idx="14"/>
          </p:nvPr>
        </p:nvSpPr>
        <p:spPr>
          <a:xfrm>
            <a:off x="228600" y="1097280"/>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0"/>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4800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783"/>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section, title, text (dark backgrou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5143500"/>
          </a:xfrm>
        </p:spPr>
        <p:txBody>
          <a:bodyPr/>
          <a:lstStyle/>
          <a:p>
            <a:endParaRPr lang="en-US"/>
          </a:p>
        </p:txBody>
      </p:sp>
      <p:sp>
        <p:nvSpPr>
          <p:cNvPr id="5" name="Rectangle 4"/>
          <p:cNvSpPr/>
          <p:nvPr/>
        </p:nvSpPr>
        <p:spPr>
          <a:xfrm>
            <a:off x="4572000" y="0"/>
            <a:ext cx="4572000" cy="5143500"/>
          </a:xfrm>
          <a:prstGeom prst="rect">
            <a:avLst/>
          </a:prstGeom>
          <a:solidFill>
            <a:schemeClr val="tx1">
              <a:alpha val="80000"/>
            </a:schemeClr>
          </a:solidFill>
        </p:spPr>
        <p:txBody>
          <a:bodyPr wrap="square" lIns="0" tIns="0" rIns="0" bIns="0" rtlCol="0" anchor="ctr">
            <a:noAutofit/>
          </a:bodyPr>
          <a:lstStyle/>
          <a:p>
            <a:pPr algn="ctr" defTabSz="685783"/>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Think 2018 / Conference / March 20, 2018 / © 2018 IBM Corporation</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Think 2018 / Conference / March 20, 2018 / © 2018 IBM Corporation</a:t>
            </a:r>
          </a:p>
        </p:txBody>
      </p:sp>
      <p:sp>
        <p:nvSpPr>
          <p:cNvPr id="6" name="Title 5"/>
          <p:cNvSpPr>
            <a:spLocks noGrp="1"/>
          </p:cNvSpPr>
          <p:nvPr>
            <p:ph type="title"/>
          </p:nvPr>
        </p:nvSpPr>
        <p:spPr>
          <a:xfrm>
            <a:off x="0"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8392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itle 5"/>
          <p:cNvSpPr>
            <a:spLocks noGrp="1"/>
          </p:cNvSpPr>
          <p:nvPr>
            <p:ph type="title"/>
          </p:nvPr>
        </p:nvSpPr>
        <p:spPr>
          <a:xfrm>
            <a:off x="0"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228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2" indent="-117472">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228600" y="192025"/>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a:t>Click icon to add table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1159694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076" algn="dec"/>
              </a:tabLst>
              <a:defRPr sz="1100"/>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pic>
        <p:nvPicPr>
          <p:cNvPr id="5" name="Picture 4"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1"/>
            <a:ext cx="1297608" cy="526097"/>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8" name="Picture 7"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13315506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8656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7693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pic>
        <p:nvPicPr>
          <p:cNvPr id="5" name="Picture 4"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titel,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Corporation  /  April 16, 2017  /  v1.1</a:t>
            </a:r>
            <a:endParaRPr lang="en-US" dirty="0">
              <a:solidFill>
                <a:srgbClr val="000000"/>
              </a:solidFill>
            </a:endParaRPr>
          </a:p>
        </p:txBody>
      </p:sp>
    </p:spTree>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EC8B0D7-8650-BE40-852F-0A484B62CF31}" type="datetimeFigureOut">
              <a:rPr lang="en-US" smtClean="0">
                <a:solidFill>
                  <a:srgbClr val="000000"/>
                </a:solidFill>
              </a:rPr>
              <a:pPr/>
              <a:t>25/02/19</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0E5AD88-5DB4-F241-9C3E-BDD8034AA4C5}" type="slidenum">
              <a:rPr lang="en-US" smtClean="0">
                <a:solidFill>
                  <a:srgbClr val="000000"/>
                </a:solidFill>
              </a:rPr>
              <a:pPr/>
              <a:t>‹#›</a:t>
            </a:fld>
            <a:endParaRPr lang="en-US">
              <a:solidFill>
                <a:srgbClr val="000000"/>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60960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
  <p:cSld name="4_Title Slide">
    <p:bg>
      <p:bgPr>
        <a:solidFill>
          <a:srgbClr val="14A3EB"/>
        </a:solidFill>
        <a:effectLst/>
      </p:bgPr>
    </p:bg>
    <p:spTree>
      <p:nvGrpSpPr>
        <p:cNvPr id="1" name=""/>
        <p:cNvGrpSpPr/>
        <p:nvPr/>
      </p:nvGrpSpPr>
      <p:grpSpPr>
        <a:xfrm>
          <a:off x="0" y="0"/>
          <a:ext cx="0" cy="0"/>
          <a:chOff x="0" y="0"/>
          <a:chExt cx="0" cy="0"/>
        </a:xfrm>
      </p:grpSpPr>
      <p:sp>
        <p:nvSpPr>
          <p:cNvPr id="217" name="Shape 217"/>
          <p:cNvSpPr>
            <a:spLocks noGrp="1"/>
          </p:cNvSpPr>
          <p:nvPr>
            <p:ph type="body" idx="1"/>
          </p:nvPr>
        </p:nvSpPr>
        <p:spPr>
          <a:xfrm>
            <a:off x="664380" y="0"/>
            <a:ext cx="4880969" cy="5143500"/>
          </a:xfrm>
          <a:prstGeom prst="rect">
            <a:avLst/>
          </a:prstGeom>
        </p:spPr>
        <p:txBody>
          <a:bodyPr lIns="38082" tIns="38082" rIns="38082" bIns="38082" anchor="ctr">
            <a:normAutofit/>
          </a:bodyPr>
          <a:lstStyle>
            <a:lvl1pPr>
              <a:defRPr sz="3525">
                <a:solidFill>
                  <a:srgbClr val="FFFFFF"/>
                </a:solidFill>
              </a:defRPr>
            </a:lvl1pPr>
            <a:lvl2pPr>
              <a:defRPr sz="3525">
                <a:solidFill>
                  <a:srgbClr val="FFFFFF"/>
                </a:solidFill>
              </a:defRPr>
            </a:lvl2pPr>
            <a:lvl3pPr marL="832850" indent="-524386">
              <a:defRPr sz="3525">
                <a:solidFill>
                  <a:srgbClr val="FFFFFF"/>
                </a:solidFill>
              </a:defRPr>
            </a:lvl3pPr>
            <a:lvl4pPr marL="1036291" indent="-599298">
              <a:defRPr sz="3525">
                <a:solidFill>
                  <a:srgbClr val="FFFFFF"/>
                </a:solidFill>
              </a:defRPr>
            </a:lvl4pPr>
            <a:lvl5pPr marL="1264699" indent="-699185">
              <a:defRPr sz="3525">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8" name="Shape 218"/>
          <p:cNvSpPr>
            <a:spLocks noGrp="1"/>
          </p:cNvSpPr>
          <p:nvPr>
            <p:ph type="sldNum" sz="quarter" idx="2"/>
          </p:nvPr>
        </p:nvSpPr>
        <p:spPr>
          <a:xfrm>
            <a:off x="4419624" y="4630350"/>
            <a:ext cx="2133601" cy="273844"/>
          </a:xfrm>
          <a:prstGeom prst="rect">
            <a:avLst/>
          </a:prstGeom>
        </p:spPr>
        <p:txBody>
          <a:bodyPr lIns="34278" tIns="34278" rIns="34278" bIns="34278" anchor="ctr"/>
          <a:lstStyle>
            <a:lvl1pPr defTabSz="305276">
              <a:defRPr sz="675">
                <a:solidFill>
                  <a:srgbClr val="000000"/>
                </a:solidFill>
                <a:latin typeface="Helvetica Neue Light"/>
                <a:ea typeface="Helvetica Neue Light"/>
                <a:cs typeface="Helvetica Neue Light"/>
                <a:sym typeface="Helvetica Neue Light"/>
              </a:defRPr>
            </a:lvl1pPr>
          </a:lstStyle>
          <a:p>
            <a:pPr eaLnBrk="0" fontAlgn="base" hangingPunct="0">
              <a:spcBef>
                <a:spcPct val="0"/>
              </a:spcBef>
              <a:spcAft>
                <a:spcPct val="0"/>
              </a:spcAft>
            </a:pPr>
            <a:fld id="{86CB4B4D-7CA3-9044-876B-883B54F8677D}" type="slidenum">
              <a:rPr/>
              <a:pPr eaLnBrk="0" fontAlgn="base" hangingPunct="0">
                <a:spcBef>
                  <a:spcPct val="0"/>
                </a:spcBef>
                <a:spcAft>
                  <a:spcPct val="0"/>
                </a:spcAft>
              </a:pPr>
              <a:t>‹#›</a:t>
            </a:fld>
            <a:endParaRPr/>
          </a:p>
        </p:txBody>
      </p:sp>
    </p:spTree>
    <p:extLst/>
  </p:cSld>
  <p:clrMapOvr>
    <a:masterClrMapping/>
  </p:clrMapOvr>
  <p:transition xmlns:p14="http://schemas.microsoft.com/office/powerpoint/2010/main" spd="med"/>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9"/>
            <a:ext cx="8229600" cy="85725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Arial"/>
              <a:buNone/>
              <a:defRPr sz="4400" b="0" i="0" u="none" strike="noStrike" cap="none">
                <a:solidFill>
                  <a:schemeClr val="dk1"/>
                </a:solidFill>
                <a:latin typeface="Arial"/>
                <a:ea typeface="Arial"/>
                <a:cs typeface="Arial"/>
                <a:sym typeface="Arial"/>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3" name="Shape 23"/>
          <p:cNvSpPr txBox="1">
            <a:spLocks noGrp="1"/>
          </p:cNvSpPr>
          <p:nvPr>
            <p:ph type="dt" idx="10"/>
          </p:nvPr>
        </p:nvSpPr>
        <p:spPr>
          <a:xfrm>
            <a:off x="457200" y="4767264"/>
            <a:ext cx="2133600" cy="273844"/>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Arial"/>
                <a:ea typeface="Arial"/>
                <a:cs typeface="Arial"/>
                <a:sym typeface="Arial"/>
              </a:defRPr>
            </a:lvl1pPr>
            <a:lvl2pPr marL="457189"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378"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566"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754"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5943"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132"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32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509"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lang="en-US"/>
          </a:p>
        </p:txBody>
      </p:sp>
      <p:sp>
        <p:nvSpPr>
          <p:cNvPr id="24" name="Shape 24"/>
          <p:cNvSpPr txBox="1">
            <a:spLocks noGrp="1"/>
          </p:cNvSpPr>
          <p:nvPr>
            <p:ph type="ftr" idx="11"/>
          </p:nvPr>
        </p:nvSpPr>
        <p:spPr>
          <a:xfrm>
            <a:off x="3124200" y="4767264"/>
            <a:ext cx="2895600" cy="273844"/>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Arial"/>
                <a:ea typeface="Arial"/>
                <a:cs typeface="Arial"/>
                <a:sym typeface="Arial"/>
              </a:defRPr>
            </a:lvl1pPr>
            <a:lvl2pPr marL="457189"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378"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566"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754"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5943"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132"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32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509"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lang="en-US"/>
          </a:p>
        </p:txBody>
      </p:sp>
      <p:sp>
        <p:nvSpPr>
          <p:cNvPr id="25" name="Shape 25"/>
          <p:cNvSpPr txBox="1">
            <a:spLocks noGrp="1"/>
          </p:cNvSpPr>
          <p:nvPr>
            <p:ph type="sldNum" idx="12"/>
          </p:nvPr>
        </p:nvSpPr>
        <p:spPr>
          <a:xfrm>
            <a:off x="6553200" y="4767264"/>
            <a:ext cx="2133600" cy="273844"/>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smtClean="0">
                <a:solidFill>
                  <a:srgbClr val="888888"/>
                </a:solidFill>
                <a:ea typeface="Arial"/>
                <a:sym typeface="Arial"/>
              </a:rPr>
              <a:pPr algn="r">
                <a:buSzPct val="25000"/>
              </a:pPr>
              <a:t>‹#›</a:t>
            </a:fld>
            <a:endParaRPr lang="en-US" sz="1200">
              <a:solidFill>
                <a:srgbClr val="888888"/>
              </a:solidFill>
              <a:ea typeface="Arial"/>
              <a:sym typeface="Arial"/>
            </a:endParaRPr>
          </a:p>
        </p:txBody>
      </p:sp>
    </p:spTree>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50935"/>
        </a:solidFill>
        <a:effectLst/>
      </p:bgPr>
    </p:bg>
    <p:spTree>
      <p:nvGrpSpPr>
        <p:cNvPr id="1" name=""/>
        <p:cNvGrpSpPr/>
        <p:nvPr/>
      </p:nvGrpSpPr>
      <p:grpSpPr>
        <a:xfrm>
          <a:off x="0" y="0"/>
          <a:ext cx="0" cy="0"/>
          <a:chOff x="0" y="0"/>
          <a:chExt cx="0" cy="0"/>
        </a:xfrm>
      </p:grpSpPr>
      <p:sp>
        <p:nvSpPr>
          <p:cNvPr id="51" name="Rectangle 50"/>
          <p:cNvSpPr/>
          <p:nvPr userDrawn="1"/>
        </p:nvSpPr>
        <p:spPr>
          <a:xfrm>
            <a:off x="0" y="0"/>
            <a:ext cx="9144000" cy="3867150"/>
          </a:xfrm>
          <a:prstGeom prst="rect">
            <a:avLst/>
          </a:prstGeom>
          <a:solidFill>
            <a:srgbClr val="150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28600" y="175051"/>
            <a:ext cx="4343400" cy="886397"/>
          </a:xfrm>
        </p:spPr>
        <p:txBody>
          <a:bodyPr wrap="square" lIns="0" tIns="0" rIns="0" bIns="0" anchor="t" anchorCtr="0">
            <a:spAutoFit/>
          </a:bodyPr>
          <a:lstStyle>
            <a:lvl1pPr algn="l">
              <a:spcBef>
                <a:spcPts val="0"/>
              </a:spcBef>
              <a:defRPr sz="3200" baseline="0">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3" name="Subtitle 2"/>
          <p:cNvSpPr>
            <a:spLocks noGrp="1"/>
          </p:cNvSpPr>
          <p:nvPr>
            <p:ph type="subTitle" idx="1"/>
          </p:nvPr>
        </p:nvSpPr>
        <p:spPr>
          <a:xfrm>
            <a:off x="228600" y="4013562"/>
            <a:ext cx="3200400" cy="911135"/>
          </a:xfrm>
        </p:spPr>
        <p:txBody>
          <a:bodyPr lIns="0" tIns="0" rIns="0" bIns="0" anchor="b" anchorCtr="0">
            <a:normAutofit/>
          </a:bodyPr>
          <a:lstStyle>
            <a:lvl1pPr marL="0" indent="0" algn="l">
              <a:spcBef>
                <a:spcPts val="0"/>
              </a:spcBef>
              <a:buNone/>
              <a:defRPr sz="1200">
                <a:solidFill>
                  <a:schemeClr val="bg1"/>
                </a:solidFill>
                <a:latin typeface="IBM Plex Sans" charset="0"/>
                <a:ea typeface="IBM Plex Sans" charset="0"/>
                <a:cs typeface="IBM Plex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grpSp>
        <p:nvGrpSpPr>
          <p:cNvPr id="52" name="Group 51"/>
          <p:cNvGrpSpPr>
            <a:grpSpLocks noChangeAspect="1"/>
          </p:cNvGrpSpPr>
          <p:nvPr userDrawn="1"/>
        </p:nvGrpSpPr>
        <p:grpSpPr>
          <a:xfrm>
            <a:off x="8391435" y="4671163"/>
            <a:ext cx="533060" cy="216024"/>
            <a:chOff x="1938338" y="2368551"/>
            <a:chExt cx="5260976" cy="2132013"/>
          </a:xfrm>
          <a:solidFill>
            <a:srgbClr val="FFFFFF"/>
          </a:solidFill>
        </p:grpSpPr>
        <p:sp>
          <p:nvSpPr>
            <p:cNvPr id="53"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54"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55"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56"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57"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58"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59"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0"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1"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2" name="Rectangle 61"/>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3" name="Rectangle 62"/>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4" name="Rectangle 63"/>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5" name="Rectangle 64"/>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6"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7"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8"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69"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0"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1"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2"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3"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4"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5"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6"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7"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8"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79"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0"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1"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2"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3"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4"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5"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6"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7"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8"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89"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90"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91"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sp>
          <p:nvSpPr>
            <p:cNvPr id="92"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a:endParaRPr>
            </a:p>
          </p:txBody>
        </p:sp>
      </p:grpSp>
    </p:spTree>
    <p:extLst/>
  </p:cSld>
  <p:clrMapOvr>
    <a:masterClrMapping/>
  </p:clrMapOvr>
  <p:extLst mod="1">
    <p:ext uri="{DCECCB84-F9BA-43D5-87BE-67443E8EF086}">
      <p15:sldGuideLst xmlns:p15="http://schemas.microsoft.com/office/powerpoint/2012/main" xmlns=""/>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1509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5"/>
            <a:ext cx="6629400" cy="910481"/>
          </a:xfrm>
        </p:spPr>
        <p:txBody>
          <a:bodyPr/>
          <a:lstStyle>
            <a:lvl1pPr>
              <a:defRPr>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2286000" y="4624251"/>
            <a:ext cx="1143000" cy="278741"/>
          </a:xfrm>
          <a:prstGeom prst="rect">
            <a:avLst/>
          </a:prstGeom>
        </p:spPr>
        <p:txBody>
          <a:bodyPr/>
          <a:lstStyle/>
          <a:p>
            <a:endParaRPr lang="en-US">
              <a:solidFill>
                <a:srgbClr val="000000"/>
              </a:solidFill>
            </a:endParaRPr>
          </a:p>
        </p:txBody>
      </p:sp>
      <p:sp>
        <p:nvSpPr>
          <p:cNvPr id="8" name="Content Placeholder 2"/>
          <p:cNvSpPr>
            <a:spLocks noGrp="1"/>
          </p:cNvSpPr>
          <p:nvPr>
            <p:ph sz="half" idx="1"/>
          </p:nvPr>
        </p:nvSpPr>
        <p:spPr>
          <a:xfrm>
            <a:off x="228600" y="1276350"/>
            <a:ext cx="5486400" cy="3238500"/>
          </a:xfrm>
        </p:spPr>
        <p:txBody>
          <a:bodyPr lIns="0" tIns="0" rIns="0" bIns="0"/>
          <a:lstStyle>
            <a:lvl1pPr>
              <a:defRPr>
                <a:solidFill>
                  <a:schemeClr val="bg1"/>
                </a:solidFill>
                <a:latin typeface="IBM Plex Sans" charset="0"/>
                <a:ea typeface="IBM Plex Sans" charset="0"/>
                <a:cs typeface="IBM Plex Sans" charset="0"/>
              </a:defRPr>
            </a:lvl1pPr>
            <a:lvl2pPr>
              <a:defRPr>
                <a:solidFill>
                  <a:schemeClr val="bg1"/>
                </a:solidFill>
                <a:latin typeface="IBM Plex Sans" charset="0"/>
                <a:ea typeface="IBM Plex Sans" charset="0"/>
                <a:cs typeface="IBM Plex Sans" charset="0"/>
              </a:defRPr>
            </a:lvl2pPr>
            <a:lvl3pPr>
              <a:defRPr>
                <a:solidFill>
                  <a:schemeClr val="bg1"/>
                </a:solidFill>
                <a:latin typeface="IBM Plex Sans" charset="0"/>
                <a:ea typeface="IBM Plex Sans" charset="0"/>
                <a:cs typeface="IBM Plex Sans" charset="0"/>
              </a:defRPr>
            </a:lvl3pPr>
            <a:lvl4pPr>
              <a:defRPr>
                <a:solidFill>
                  <a:schemeClr val="bg1"/>
                </a:solidFill>
                <a:latin typeface="IBM Plex Sans" charset="0"/>
                <a:ea typeface="IBM Plex Sans" charset="0"/>
                <a:cs typeface="IBM Plex Sans" charset="0"/>
              </a:defRPr>
            </a:lvl4pPr>
            <a:lvl5pPr>
              <a:defRPr>
                <a:solidFill>
                  <a:schemeClr val="bg1"/>
                </a:solidFill>
                <a:latin typeface="IBM Plex Sans" charset="0"/>
                <a:ea typeface="IBM Plex Sans" charset="0"/>
                <a:cs typeface="IBM Plex San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480058" y="4751419"/>
            <a:ext cx="2857500" cy="278741"/>
          </a:xfrm>
        </p:spPr>
        <p:txBody>
          <a:bodyPr/>
          <a:lstStyle>
            <a:lvl1pPr>
              <a:defRPr>
                <a:solidFill>
                  <a:schemeClr val="bg1"/>
                </a:solidFill>
                <a:latin typeface="IBM Plex Sans" charset="0"/>
                <a:ea typeface="IBM Plex Sans" charset="0"/>
                <a:cs typeface="IBM Plex Sans" charset="0"/>
              </a:defRPr>
            </a:lvl1pPr>
          </a:lstStyle>
          <a:p>
            <a:r>
              <a:rPr lang="nb-NO">
                <a:solidFill>
                  <a:srgbClr val="FFFFFF"/>
                </a:solidFill>
              </a:rPr>
              <a:t>Picciano 5/30/2018 V4</a:t>
            </a:r>
            <a:endParaRPr lang="nb-NO" dirty="0">
              <a:solidFill>
                <a:srgbClr val="FFFFFF"/>
              </a:solidFill>
            </a:endParaRPr>
          </a:p>
        </p:txBody>
      </p:sp>
      <p:sp>
        <p:nvSpPr>
          <p:cNvPr id="9" name="Slide Number Placeholder 4"/>
          <p:cNvSpPr>
            <a:spLocks noGrp="1"/>
          </p:cNvSpPr>
          <p:nvPr>
            <p:ph type="sldNum" sz="quarter" idx="12"/>
          </p:nvPr>
        </p:nvSpPr>
        <p:spPr>
          <a:xfrm>
            <a:off x="137158" y="4751419"/>
            <a:ext cx="320040" cy="278741"/>
          </a:xfrm>
        </p:spPr>
        <p:txBody>
          <a:bodyPr/>
          <a:lstStyle>
            <a:lvl1pPr>
              <a:defRPr>
                <a:solidFill>
                  <a:schemeClr val="bg1"/>
                </a:solidFill>
                <a:latin typeface="IBM Plex Sans" charset="0"/>
                <a:ea typeface="IBM Plex Sans" charset="0"/>
                <a:cs typeface="IBM Plex Sans" charset="0"/>
              </a:defRPr>
            </a:lvl1pPr>
          </a:lstStyle>
          <a:p>
            <a:fld id="{FB965B15-02FA-E14B-9B48-D2570EE110C7}"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1509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6629400" cy="910481"/>
          </a:xfrm>
        </p:spPr>
        <p:txBody>
          <a:bodyPr/>
          <a:lstStyle>
            <a:lvl1pPr>
              <a:defRPr>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3" name="Content Placeholder 2"/>
          <p:cNvSpPr>
            <a:spLocks noGrp="1"/>
          </p:cNvSpPr>
          <p:nvPr>
            <p:ph sz="half" idx="1"/>
          </p:nvPr>
        </p:nvSpPr>
        <p:spPr>
          <a:xfrm>
            <a:off x="388620" y="-488410"/>
            <a:ext cx="4114800" cy="3238500"/>
          </a:xfrm>
        </p:spPr>
        <p:txBody>
          <a:bodyPr lIns="0" tIns="0" rIns="0" bIns="0"/>
          <a:lstStyle>
            <a:lvl1pPr>
              <a:defRPr>
                <a:solidFill>
                  <a:schemeClr val="bg1"/>
                </a:solidFill>
                <a:latin typeface="IBM Plex Sans" charset="0"/>
                <a:ea typeface="IBM Plex Sans" charset="0"/>
                <a:cs typeface="IBM Plex Sans" charset="0"/>
              </a:defRPr>
            </a:lvl1pPr>
            <a:lvl2pPr>
              <a:defRPr>
                <a:solidFill>
                  <a:schemeClr val="bg1"/>
                </a:solidFill>
                <a:latin typeface="IBM Plex Sans" charset="0"/>
                <a:ea typeface="IBM Plex Sans" charset="0"/>
                <a:cs typeface="IBM Plex Sans" charset="0"/>
              </a:defRPr>
            </a:lvl2pPr>
            <a:lvl3pPr>
              <a:defRPr>
                <a:solidFill>
                  <a:schemeClr val="bg1"/>
                </a:solidFill>
                <a:latin typeface="IBM Plex Sans" charset="0"/>
                <a:ea typeface="IBM Plex Sans" charset="0"/>
                <a:cs typeface="IBM Plex Sans" charset="0"/>
              </a:defRPr>
            </a:lvl3pPr>
            <a:lvl4pPr>
              <a:defRPr>
                <a:solidFill>
                  <a:schemeClr val="bg1"/>
                </a:solidFill>
                <a:latin typeface="IBM Plex Sans" charset="0"/>
                <a:ea typeface="IBM Plex Sans" charset="0"/>
                <a:cs typeface="IBM Plex Sans" charset="0"/>
              </a:defRPr>
            </a:lvl4pPr>
            <a:lvl5pPr>
              <a:defRPr>
                <a:solidFill>
                  <a:schemeClr val="bg1"/>
                </a:solidFill>
                <a:latin typeface="IBM Plex Sans" charset="0"/>
                <a:ea typeface="IBM Plex Sans" charset="0"/>
                <a:cs typeface="IBM Plex San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1" y="1280160"/>
            <a:ext cx="4114800" cy="3238500"/>
          </a:xfrm>
        </p:spPr>
        <p:txBody>
          <a:bodyPr lIns="0" tIns="0" rIns="0" bIns="0"/>
          <a:lstStyle>
            <a:lvl1pPr>
              <a:defRPr>
                <a:solidFill>
                  <a:schemeClr val="bg1"/>
                </a:solidFill>
                <a:latin typeface="IBM Plex Sans" charset="0"/>
                <a:ea typeface="IBM Plex Sans" charset="0"/>
                <a:cs typeface="IBM Plex Sans" charset="0"/>
              </a:defRPr>
            </a:lvl1pPr>
            <a:lvl2pPr>
              <a:defRPr>
                <a:solidFill>
                  <a:schemeClr val="bg1"/>
                </a:solidFill>
                <a:latin typeface="IBM Plex Sans" charset="0"/>
                <a:ea typeface="IBM Plex Sans" charset="0"/>
                <a:cs typeface="IBM Plex Sans" charset="0"/>
              </a:defRPr>
            </a:lvl2pPr>
            <a:lvl3pPr>
              <a:defRPr>
                <a:solidFill>
                  <a:schemeClr val="bg1"/>
                </a:solidFill>
                <a:latin typeface="IBM Plex Sans" charset="0"/>
                <a:ea typeface="IBM Plex Sans" charset="0"/>
                <a:cs typeface="IBM Plex Sans" charset="0"/>
              </a:defRPr>
            </a:lvl3pPr>
            <a:lvl4pPr>
              <a:defRPr>
                <a:solidFill>
                  <a:schemeClr val="bg1"/>
                </a:solidFill>
                <a:latin typeface="IBM Plex Sans" charset="0"/>
                <a:ea typeface="IBM Plex Sans" charset="0"/>
                <a:cs typeface="IBM Plex Sans" charset="0"/>
              </a:defRPr>
            </a:lvl4pPr>
            <a:lvl5pPr>
              <a:defRPr>
                <a:solidFill>
                  <a:schemeClr val="bg1"/>
                </a:solidFill>
                <a:latin typeface="IBM Plex Sans" charset="0"/>
                <a:ea typeface="IBM Plex Sans" charset="0"/>
                <a:cs typeface="IBM Plex San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3"/>
          <p:cNvSpPr>
            <a:spLocks noGrp="1"/>
          </p:cNvSpPr>
          <p:nvPr>
            <p:ph type="ftr" sz="quarter" idx="11"/>
          </p:nvPr>
        </p:nvSpPr>
        <p:spPr>
          <a:xfrm>
            <a:off x="480058" y="4751419"/>
            <a:ext cx="2857500" cy="278741"/>
          </a:xfrm>
        </p:spPr>
        <p:txBody>
          <a:bodyPr/>
          <a:lstStyle>
            <a:lvl1pPr>
              <a:defRPr>
                <a:solidFill>
                  <a:schemeClr val="bg1"/>
                </a:solidFill>
                <a:latin typeface="IBM Plex Sans" charset="0"/>
                <a:ea typeface="IBM Plex Sans" charset="0"/>
                <a:cs typeface="IBM Plex Sans" charset="0"/>
              </a:defRPr>
            </a:lvl1pPr>
          </a:lstStyle>
          <a:p>
            <a:r>
              <a:rPr lang="nb-NO">
                <a:solidFill>
                  <a:srgbClr val="FFFFFF"/>
                </a:solidFill>
              </a:rPr>
              <a:t>Picciano 5/30/2018 V4</a:t>
            </a:r>
            <a:endParaRPr lang="nb-NO" dirty="0">
              <a:solidFill>
                <a:srgbClr val="FFFFFF"/>
              </a:solidFill>
            </a:endParaRPr>
          </a:p>
        </p:txBody>
      </p:sp>
      <p:sp>
        <p:nvSpPr>
          <p:cNvPr id="9" name="Slide Number Placeholder 4"/>
          <p:cNvSpPr>
            <a:spLocks noGrp="1"/>
          </p:cNvSpPr>
          <p:nvPr>
            <p:ph type="sldNum" sz="quarter" idx="12"/>
          </p:nvPr>
        </p:nvSpPr>
        <p:spPr>
          <a:xfrm>
            <a:off x="137158" y="4751419"/>
            <a:ext cx="320040" cy="278741"/>
          </a:xfrm>
        </p:spPr>
        <p:txBody>
          <a:bodyPr/>
          <a:lstStyle>
            <a:lvl1pPr>
              <a:defRPr>
                <a:solidFill>
                  <a:schemeClr val="bg1"/>
                </a:solidFill>
                <a:latin typeface="IBM Plex Sans" charset="0"/>
                <a:ea typeface="IBM Plex Sans" charset="0"/>
                <a:cs typeface="IBM Plex Sans" charset="0"/>
              </a:defRPr>
            </a:lvl1pPr>
          </a:lstStyle>
          <a:p>
            <a:fld id="{FB965B15-02FA-E14B-9B48-D2570EE110C7}"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5095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1450"/>
            <a:ext cx="4343400" cy="3048000"/>
          </a:xfrm>
        </p:spPr>
        <p:txBody>
          <a:bodyPr anchor="t" anchorCtr="0">
            <a:noAutofit/>
          </a:bodyPr>
          <a:lstStyle>
            <a:lvl1pPr>
              <a:defRPr sz="3200">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7" name="Footer Placeholder 3"/>
          <p:cNvSpPr>
            <a:spLocks noGrp="1"/>
          </p:cNvSpPr>
          <p:nvPr>
            <p:ph type="ftr" sz="quarter" idx="11"/>
          </p:nvPr>
        </p:nvSpPr>
        <p:spPr>
          <a:xfrm>
            <a:off x="480058" y="4751419"/>
            <a:ext cx="2857500" cy="278741"/>
          </a:xfrm>
        </p:spPr>
        <p:txBody>
          <a:bodyPr/>
          <a:lstStyle>
            <a:lvl1pPr>
              <a:defRPr>
                <a:solidFill>
                  <a:schemeClr val="bg1"/>
                </a:solidFill>
                <a:latin typeface="IBM Plex Sans" charset="0"/>
                <a:ea typeface="IBM Plex Sans" charset="0"/>
                <a:cs typeface="IBM Plex Sans" charset="0"/>
              </a:defRPr>
            </a:lvl1pPr>
          </a:lstStyle>
          <a:p>
            <a:r>
              <a:rPr lang="nb-NO">
                <a:solidFill>
                  <a:srgbClr val="FFFFFF"/>
                </a:solidFill>
              </a:rPr>
              <a:t>Picciano 5/30/2018 V4</a:t>
            </a:r>
            <a:endParaRPr lang="nb-NO" dirty="0">
              <a:solidFill>
                <a:srgbClr val="FFFFFF"/>
              </a:solidFill>
            </a:endParaRPr>
          </a:p>
        </p:txBody>
      </p:sp>
      <p:sp>
        <p:nvSpPr>
          <p:cNvPr id="8" name="Slide Number Placeholder 4"/>
          <p:cNvSpPr>
            <a:spLocks noGrp="1"/>
          </p:cNvSpPr>
          <p:nvPr>
            <p:ph type="sldNum" sz="quarter" idx="12"/>
          </p:nvPr>
        </p:nvSpPr>
        <p:spPr>
          <a:xfrm>
            <a:off x="137158" y="4751419"/>
            <a:ext cx="320040" cy="278741"/>
          </a:xfrm>
        </p:spPr>
        <p:txBody>
          <a:bodyPr/>
          <a:lstStyle>
            <a:lvl1pPr>
              <a:defRPr>
                <a:solidFill>
                  <a:schemeClr val="bg1"/>
                </a:solidFill>
                <a:latin typeface="IBM Plex Sans" charset="0"/>
                <a:ea typeface="IBM Plex Sans" charset="0"/>
                <a:cs typeface="IBM Plex Sans" charset="0"/>
              </a:defRPr>
            </a:lvl1pPr>
          </a:lstStyle>
          <a:p>
            <a:fld id="{FB965B15-02FA-E14B-9B48-D2570EE110C7}"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ig Type">
    <p:bg>
      <p:bgPr>
        <a:solidFill>
          <a:srgbClr val="1509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343400" cy="3045714"/>
          </a:xfrm>
        </p:spPr>
        <p:txBody>
          <a:bodyPr>
            <a:noAutofit/>
          </a:bodyPr>
          <a:lstStyle>
            <a:lvl1pPr>
              <a:defRPr sz="3200" b="0">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3" name="Footer Placeholder 2"/>
          <p:cNvSpPr>
            <a:spLocks noGrp="1"/>
          </p:cNvSpPr>
          <p:nvPr>
            <p:ph type="ftr" sz="quarter" idx="10"/>
          </p:nvPr>
        </p:nvSpPr>
        <p:spPr>
          <a:xfrm>
            <a:off x="571500" y="4624251"/>
            <a:ext cx="2857500" cy="278741"/>
          </a:xfrm>
          <a:prstGeom prst="rect">
            <a:avLst/>
          </a:prstGeom>
        </p:spPr>
        <p:txBody>
          <a:bodyPr/>
          <a:lstStyle>
            <a:lvl1pPr>
              <a:defRPr>
                <a:latin typeface="IBM Plex Sans" charset="0"/>
                <a:ea typeface="IBM Plex Sans" charset="0"/>
                <a:cs typeface="IBM Plex Sans" charset="0"/>
              </a:defRPr>
            </a:lvl1pPr>
          </a:lstStyle>
          <a:p>
            <a:r>
              <a:rPr lang="de-DE"/>
              <a:t>Picciano 5/30/2018 V4</a:t>
            </a:r>
            <a:endParaRPr lang="en-US" dirty="0"/>
          </a:p>
        </p:txBody>
      </p:sp>
      <p:sp>
        <p:nvSpPr>
          <p:cNvPr id="4" name="Slide Number Placeholder 3"/>
          <p:cNvSpPr>
            <a:spLocks noGrp="1"/>
          </p:cNvSpPr>
          <p:nvPr>
            <p:ph type="sldNum" sz="quarter" idx="11"/>
          </p:nvPr>
        </p:nvSpPr>
        <p:spPr>
          <a:xfrm>
            <a:off x="228600" y="4624251"/>
            <a:ext cx="320040" cy="278741"/>
          </a:xfrm>
          <a:prstGeom prst="rect">
            <a:avLst/>
          </a:prstGeom>
        </p:spPr>
        <p:txBody>
          <a:bodyPr/>
          <a:lstStyle>
            <a:lvl1pPr>
              <a:defRPr sz="800">
                <a:solidFill>
                  <a:schemeClr val="bg1"/>
                </a:solidFill>
              </a:defRPr>
            </a:lvl1pPr>
          </a:lstStyle>
          <a:p>
            <a:fld id="{FB965B15-02FA-E14B-9B48-D2570EE110C7}"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White bkg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5"/>
            <a:ext cx="6629400" cy="910482"/>
          </a:xfrm>
        </p:spPr>
        <p:txBody>
          <a:bodyPr/>
          <a:lstStyle>
            <a:lvl1pPr>
              <a:defRPr>
                <a:solidFill>
                  <a:schemeClr val="tx1"/>
                </a:solidFill>
                <a:latin typeface="IBM Plex Sans" charset="0"/>
                <a:ea typeface="IBM Plex Sans" charset="0"/>
                <a:cs typeface="IBM Plex Sans" charset="0"/>
              </a:defRPr>
            </a:lvl1pPr>
          </a:lstStyle>
          <a:p>
            <a:r>
              <a:rPr lang="en-US"/>
              <a:t>Click to edit Master title style</a:t>
            </a:r>
            <a:endParaRPr lang="en-US" dirty="0"/>
          </a:p>
        </p:txBody>
      </p:sp>
      <p:sp>
        <p:nvSpPr>
          <p:cNvPr id="6" name="Content Placeholder 2"/>
          <p:cNvSpPr>
            <a:spLocks noGrp="1"/>
          </p:cNvSpPr>
          <p:nvPr>
            <p:ph idx="1" hasCustomPrompt="1"/>
          </p:nvPr>
        </p:nvSpPr>
        <p:spPr>
          <a:xfrm>
            <a:off x="228600" y="1276350"/>
            <a:ext cx="6629399" cy="3238500"/>
          </a:xfrm>
        </p:spPr>
        <p:txBody>
          <a:bodyPr lIns="0" tIns="0" rIns="0" bIns="0"/>
          <a:lstStyle>
            <a:lvl1pPr marL="0" indent="0">
              <a:buFontTx/>
              <a:buNone/>
              <a:defRPr>
                <a:latin typeface="IBM Plex Sans" charset="0"/>
                <a:ea typeface="IBM Plex Sans" charset="0"/>
                <a:cs typeface="IBM Plex Sans" charset="0"/>
              </a:defRPr>
            </a:lvl1pPr>
            <a:lvl2pPr>
              <a:defRPr>
                <a:latin typeface="IBM Plex Sans" charset="0"/>
                <a:ea typeface="IBM Plex Sans" charset="0"/>
                <a:cs typeface="IBM Plex Sans" charset="0"/>
              </a:defRPr>
            </a:lvl2pPr>
            <a:lvl3pPr>
              <a:defRPr>
                <a:latin typeface="IBM Plex Sans" charset="0"/>
                <a:ea typeface="IBM Plex Sans" charset="0"/>
                <a:cs typeface="IBM Plex Sans" charset="0"/>
              </a:defRPr>
            </a:lvl3pPr>
            <a:lvl4pPr>
              <a:defRPr>
                <a:latin typeface="IBM Plex Sans" charset="0"/>
                <a:ea typeface="IBM Plex Sans" charset="0"/>
                <a:cs typeface="IBM Plex Sans" charset="0"/>
              </a:defRPr>
            </a:lvl4pPr>
            <a:lvl5pPr>
              <a:defRPr>
                <a:latin typeface="IBM Plex Sans" charset="0"/>
                <a:ea typeface="IBM Plex Sans" charset="0"/>
                <a:cs typeface="IBM Plex Sans" charset="0"/>
              </a:defRPr>
            </a:lvl5pPr>
          </a:lstStyle>
          <a:p>
            <a:pPr lvl="0"/>
            <a:r>
              <a:rPr lang="en-US" dirty="0"/>
              <a:t>Edit Master text styles – Preferred Background is Dark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3"/>
          </p:nvPr>
        </p:nvSpPr>
        <p:spPr>
          <a:xfrm>
            <a:off x="480058" y="4751419"/>
            <a:ext cx="285750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r>
              <a:rPr lang="nb-NO"/>
              <a:t>Picciano 5/30/2018 V4</a:t>
            </a:r>
            <a:endParaRPr lang="nb-NO" dirty="0"/>
          </a:p>
        </p:txBody>
      </p:sp>
      <p:sp>
        <p:nvSpPr>
          <p:cNvPr id="8" name="Slide Number Placeholder 4"/>
          <p:cNvSpPr>
            <a:spLocks noGrp="1"/>
          </p:cNvSpPr>
          <p:nvPr>
            <p:ph type="sldNum" sz="quarter" idx="4"/>
          </p:nvPr>
        </p:nvSpPr>
        <p:spPr>
          <a:xfrm>
            <a:off x="137158" y="4751419"/>
            <a:ext cx="32004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fld id="{FB965B15-02FA-E14B-9B48-D2570EE110C7}" type="slidenum">
              <a:rPr lang="en-US" smtClean="0"/>
              <a:pPr/>
              <a:t>‹#›</a:t>
            </a:fld>
            <a:endParaRPr lang="en-US" dirty="0"/>
          </a:p>
        </p:txBody>
      </p:sp>
    </p:spTree>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BM Plex Sans" charset="0"/>
                <a:ea typeface="IBM Plex Sans" charset="0"/>
                <a:cs typeface="IBM Plex Sans" charset="0"/>
              </a:defRPr>
            </a:lvl1pPr>
          </a:lstStyle>
          <a:p>
            <a:r>
              <a:rPr lang="en-US"/>
              <a:t>Click to edit Master title style</a:t>
            </a:r>
            <a:endParaRPr lang="en-US" dirty="0"/>
          </a:p>
        </p:txBody>
      </p:sp>
      <p:sp>
        <p:nvSpPr>
          <p:cNvPr id="6" name="Footer Placeholder 3"/>
          <p:cNvSpPr>
            <a:spLocks noGrp="1"/>
          </p:cNvSpPr>
          <p:nvPr>
            <p:ph type="ftr" sz="quarter" idx="3"/>
          </p:nvPr>
        </p:nvSpPr>
        <p:spPr>
          <a:xfrm>
            <a:off x="480058" y="4751419"/>
            <a:ext cx="285750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r>
              <a:rPr lang="nb-NO"/>
              <a:t>Picciano 5/30/2018 V4</a:t>
            </a:r>
            <a:endParaRPr lang="nb-NO" dirty="0"/>
          </a:p>
        </p:txBody>
      </p:sp>
      <p:sp>
        <p:nvSpPr>
          <p:cNvPr id="7" name="Slide Number Placeholder 4"/>
          <p:cNvSpPr>
            <a:spLocks noGrp="1"/>
          </p:cNvSpPr>
          <p:nvPr>
            <p:ph type="sldNum" sz="quarter" idx="4"/>
          </p:nvPr>
        </p:nvSpPr>
        <p:spPr>
          <a:xfrm>
            <a:off x="137158" y="4751419"/>
            <a:ext cx="32004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fld id="{FB965B15-02FA-E14B-9B48-D2570EE110C7}" type="slidenum">
              <a:rPr lang="en-US" smtClean="0"/>
              <a:pPr/>
              <a:t>‹#›</a:t>
            </a:fld>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7424643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p:cNvSpPr>
            <a:spLocks noGrp="1"/>
          </p:cNvSpPr>
          <p:nvPr>
            <p:ph type="ftr" sz="quarter" idx="3"/>
          </p:nvPr>
        </p:nvSpPr>
        <p:spPr>
          <a:xfrm>
            <a:off x="480058" y="4751419"/>
            <a:ext cx="285750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r>
              <a:rPr lang="nb-NO"/>
              <a:t>Picciano 5/30/2018 V4</a:t>
            </a:r>
            <a:endParaRPr lang="nb-NO" dirty="0"/>
          </a:p>
        </p:txBody>
      </p:sp>
      <p:sp>
        <p:nvSpPr>
          <p:cNvPr id="6" name="Slide Number Placeholder 4"/>
          <p:cNvSpPr>
            <a:spLocks noGrp="1"/>
          </p:cNvSpPr>
          <p:nvPr>
            <p:ph type="sldNum" sz="quarter" idx="4"/>
          </p:nvPr>
        </p:nvSpPr>
        <p:spPr>
          <a:xfrm>
            <a:off x="137158" y="4751419"/>
            <a:ext cx="32004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fld id="{FB965B15-02FA-E14B-9B48-D2570EE110C7}" type="slidenum">
              <a:rPr lang="en-US" smtClean="0"/>
              <a:pPr/>
              <a:t>‹#›</a:t>
            </a:fld>
            <a:endParaRPr lang="en-US" dirty="0"/>
          </a:p>
        </p:txBody>
      </p:sp>
    </p:spTree>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095B"/>
        </a:solidFill>
        <a:effectLst/>
      </p:bgPr>
    </p:bg>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480058" y="4751419"/>
            <a:ext cx="2857500" cy="278741"/>
          </a:xfrm>
        </p:spPr>
        <p:txBody>
          <a:bodyPr/>
          <a:lstStyle>
            <a:lvl1pPr>
              <a:defRPr>
                <a:solidFill>
                  <a:schemeClr val="bg1"/>
                </a:solidFill>
                <a:latin typeface="IBM Plex Sans" charset="0"/>
                <a:ea typeface="IBM Plex Sans" charset="0"/>
                <a:cs typeface="IBM Plex Sans" charset="0"/>
              </a:defRPr>
            </a:lvl1pPr>
          </a:lstStyle>
          <a:p>
            <a:r>
              <a:rPr lang="nb-NO">
                <a:solidFill>
                  <a:srgbClr val="FFFFFF"/>
                </a:solidFill>
              </a:rPr>
              <a:t>Picciano 5/30/2018 V4</a:t>
            </a:r>
            <a:endParaRPr lang="nb-NO" dirty="0">
              <a:solidFill>
                <a:srgbClr val="FFFFFF"/>
              </a:solidFill>
            </a:endParaRPr>
          </a:p>
        </p:txBody>
      </p:sp>
      <p:sp>
        <p:nvSpPr>
          <p:cNvPr id="3" name="Slide Number Placeholder 4"/>
          <p:cNvSpPr>
            <a:spLocks noGrp="1"/>
          </p:cNvSpPr>
          <p:nvPr>
            <p:ph type="sldNum" sz="quarter" idx="12"/>
          </p:nvPr>
        </p:nvSpPr>
        <p:spPr>
          <a:xfrm>
            <a:off x="137158" y="4751419"/>
            <a:ext cx="320040" cy="278741"/>
          </a:xfrm>
        </p:spPr>
        <p:txBody>
          <a:bodyPr/>
          <a:lstStyle>
            <a:lvl1pPr>
              <a:defRPr>
                <a:solidFill>
                  <a:schemeClr val="bg1"/>
                </a:solidFill>
                <a:latin typeface="IBM Plex Sans" charset="0"/>
                <a:ea typeface="IBM Plex Sans" charset="0"/>
                <a:cs typeface="IBM Plex Sans" charset="0"/>
              </a:defRPr>
            </a:lvl1pPr>
          </a:lstStyle>
          <a:p>
            <a:fld id="{FB965B15-02FA-E14B-9B48-D2570EE110C7}"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4" name="Footer Placeholder 3"/>
          <p:cNvSpPr>
            <a:spLocks noGrp="1"/>
          </p:cNvSpPr>
          <p:nvPr>
            <p:ph type="ftr" sz="quarter" idx="3"/>
          </p:nvPr>
        </p:nvSpPr>
        <p:spPr>
          <a:xfrm>
            <a:off x="480058" y="4751419"/>
            <a:ext cx="285750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r>
              <a:rPr lang="nb-NO"/>
              <a:t>Picciano 5/30/2018 V4</a:t>
            </a:r>
            <a:endParaRPr lang="nb-NO" dirty="0"/>
          </a:p>
        </p:txBody>
      </p:sp>
      <p:sp>
        <p:nvSpPr>
          <p:cNvPr id="5" name="Slide Number Placeholder 4"/>
          <p:cNvSpPr>
            <a:spLocks noGrp="1"/>
          </p:cNvSpPr>
          <p:nvPr>
            <p:ph type="sldNum" sz="quarter" idx="4"/>
          </p:nvPr>
        </p:nvSpPr>
        <p:spPr>
          <a:xfrm>
            <a:off x="137158" y="4751419"/>
            <a:ext cx="32004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fld id="{FB965B15-02FA-E14B-9B48-D2570EE110C7}" type="slidenum">
              <a:rPr lang="en-US" smtClean="0"/>
              <a:pPr/>
              <a:t>‹#›</a:t>
            </a:fld>
            <a:endParaRPr lang="en-US" dirty="0"/>
          </a:p>
        </p:txBody>
      </p:sp>
    </p:spTree>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551022"/>
            <a:ext cx="8313420" cy="492443"/>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1752530"/>
            <a:ext cx="8290560" cy="3099104"/>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986111"/>
            <a:ext cx="8313420" cy="437886"/>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8123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3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366017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321348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213505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94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p:txBody>
      </p:sp>
    </p:spTree>
    <p:extLst>
      <p:ext uri="{BB962C8B-B14F-4D97-AF65-F5344CB8AC3E}">
        <p14:creationId xmlns:p14="http://schemas.microsoft.com/office/powerpoint/2010/main" val="165285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ext uri="{BB962C8B-B14F-4D97-AF65-F5344CB8AC3E}">
        <p14:creationId xmlns:p14="http://schemas.microsoft.com/office/powerpoint/2010/main" val="731088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02752" y="2186150"/>
            <a:ext cx="1928747" cy="669836"/>
          </a:xfrm>
          <a:prstGeom prst="rect">
            <a:avLst/>
          </a:prstGeom>
        </p:spPr>
      </p:pic>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9"/>
            <a:ext cx="8229600" cy="85725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Arial"/>
              <a:buNone/>
              <a:defRPr sz="4400" b="0" i="0" u="none" strike="noStrike" cap="none">
                <a:solidFill>
                  <a:schemeClr val="dk1"/>
                </a:solidFill>
                <a:latin typeface="Arial"/>
                <a:ea typeface="Arial"/>
                <a:cs typeface="Arial"/>
                <a:sym typeface="Arial"/>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3" name="Shape 23"/>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a:t>Group Name / DOC ID / Month XX, 2017 / © 2017 IBM Corporation</a:t>
            </a:r>
            <a:endParaRPr/>
          </a:p>
        </p:txBody>
      </p:sp>
      <p:sp>
        <p:nvSpPr>
          <p:cNvPr id="25" name="Shape 25"/>
          <p:cNvSpPr txBox="1">
            <a:spLocks noGrp="1"/>
          </p:cNvSpPr>
          <p:nvPr>
            <p:ph type="sldNum" idx="12"/>
          </p:nvPr>
        </p:nvSpPr>
        <p:spPr>
          <a:xfrm>
            <a:off x="6553200" y="4767263"/>
            <a:ext cx="2133600" cy="27384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550349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551022"/>
            <a:ext cx="8313420" cy="492443"/>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1752530"/>
            <a:ext cx="8290560" cy="3099104"/>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986111"/>
            <a:ext cx="8313420" cy="437886"/>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9921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 name="Title 1"/>
          <p:cNvSpPr>
            <a:spLocks noGrp="1"/>
          </p:cNvSpPr>
          <p:nvPr>
            <p:ph type="title"/>
          </p:nvPr>
        </p:nvSpPr>
        <p:spPr>
          <a:xfrm>
            <a:off x="415290" y="551022"/>
            <a:ext cx="8313420" cy="492443"/>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1752529"/>
            <a:ext cx="8290560" cy="3078132"/>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986111"/>
            <a:ext cx="8313420" cy="437886"/>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02636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5143500"/>
          </a:xfrm>
          <a:prstGeom prst="rect">
            <a:avLst/>
          </a:prstGeom>
        </p:spPr>
      </p:pic>
      <p:sp>
        <p:nvSpPr>
          <p:cNvPr id="3074" name="Rectangle 2"/>
          <p:cNvSpPr>
            <a:spLocks noGrp="1" noChangeAspect="1" noChangeArrowheads="1"/>
          </p:cNvSpPr>
          <p:nvPr>
            <p:ph type="ctrTitle"/>
          </p:nvPr>
        </p:nvSpPr>
        <p:spPr>
          <a:xfrm>
            <a:off x="448469" y="811610"/>
            <a:ext cx="7688461" cy="1324571"/>
          </a:xfrm>
        </p:spPr>
        <p:txBody>
          <a:bodyPr wrap="square" lIns="0" tIns="0" rIns="0" bIns="0" anchor="b"/>
          <a:lstStyle>
            <a:lvl1pPr>
              <a:lnSpc>
                <a:spcPct val="95000"/>
              </a:lnSpc>
              <a:defRPr sz="3375" b="0">
                <a:solidFill>
                  <a:schemeClr val="bg1"/>
                </a:solidFill>
              </a:defRPr>
            </a:lvl1pPr>
          </a:lstStyle>
          <a:p>
            <a:pPr lvl="0"/>
            <a:r>
              <a:rPr lang="en-US" altLang="en-US" noProof="0" dirty="0"/>
              <a:t>Click to edit </a:t>
            </a:r>
            <a:br>
              <a:rPr lang="en-US" altLang="en-US" noProof="0" dirty="0"/>
            </a:br>
            <a:r>
              <a:rPr lang="en-US" altLang="en-US" noProof="0" dirty="0"/>
              <a:t>master title style</a:t>
            </a:r>
          </a:p>
        </p:txBody>
      </p:sp>
      <p:sp>
        <p:nvSpPr>
          <p:cNvPr id="3075" name="Rectangle 3"/>
          <p:cNvSpPr>
            <a:spLocks noGrp="1" noChangeArrowheads="1"/>
          </p:cNvSpPr>
          <p:nvPr>
            <p:ph type="subTitle" idx="1"/>
          </p:nvPr>
        </p:nvSpPr>
        <p:spPr>
          <a:xfrm>
            <a:off x="448469" y="2913152"/>
            <a:ext cx="4800203" cy="624086"/>
          </a:xfrm>
          <a:prstGeom prst="rect">
            <a:avLst/>
          </a:prstGeom>
        </p:spPr>
        <p:txBody>
          <a:bodyPr wrap="square" lIns="0" tIns="0" rIns="0" bIns="0"/>
          <a:lstStyle>
            <a:lvl1pPr marL="0" indent="0">
              <a:buFont typeface="Wingdings" panose="05000000000000000000" pitchFamily="2" charset="2"/>
              <a:buNone/>
              <a:defRPr sz="1875">
                <a:solidFill>
                  <a:schemeClr val="bg1"/>
                </a:solidFill>
              </a:defRPr>
            </a:lvl1pPr>
          </a:lstStyle>
          <a:p>
            <a:pPr lvl="0"/>
            <a:r>
              <a:rPr lang="en-US" altLang="en-US" noProof="0" dirty="0"/>
              <a:t>Click to edit Master subtitle style</a:t>
            </a:r>
          </a:p>
        </p:txBody>
      </p:sp>
    </p:spTree>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8521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648040" y="1403662"/>
            <a:ext cx="8264791" cy="33724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8588566" y="4903083"/>
            <a:ext cx="333375" cy="107156"/>
          </a:xfrm>
          <a:prstGeom prst="rect">
            <a:avLst/>
          </a:prstGeom>
          <a:noFill/>
          <a:ln>
            <a:noFill/>
          </a:ln>
          <a:effectLst/>
          <a:extLst/>
        </p:spPr>
        <p:txBody>
          <a:bodyPr vert="horz" wrap="square" lIns="0" tIns="0" rIns="0" bIns="0" numCol="1" anchor="b" anchorCtr="0" compatLnSpc="1">
            <a:prstTxWarp prst="textNoShape">
              <a:avLst/>
            </a:prstTxWarp>
          </a:bodyPr>
          <a:lstStyle>
            <a:lvl1pPr algn="r">
              <a:spcBef>
                <a:spcPct val="0"/>
              </a:spcBef>
              <a:buSzTx/>
              <a:buFontTx/>
              <a:buNone/>
              <a:defRPr sz="563" b="0">
                <a:ln>
                  <a:noFill/>
                </a:ln>
                <a:solidFill>
                  <a:schemeClr val="bg1">
                    <a:lumMod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srgbClr val="FFFFFF">
                    <a:lumMod val="50000"/>
                  </a:srgbClr>
                </a:solidFill>
              </a:rPr>
              <a:pPr>
                <a:defRPr/>
              </a:pPr>
              <a:t>‹#›</a:t>
            </a:fld>
            <a:endParaRPr lang="en-US" dirty="0">
              <a:solidFill>
                <a:srgbClr val="FFFFFF">
                  <a:lumMod val="50000"/>
                </a:srgbClr>
              </a:solidFill>
            </a:endParaRPr>
          </a:p>
        </p:txBody>
      </p:sp>
      <p:pic>
        <p:nvPicPr>
          <p:cNvPr id="6" name="Picture 5" descr="IBM Research.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1668" y="4903083"/>
            <a:ext cx="897089" cy="110787"/>
          </a:xfrm>
          <a:prstGeom prst="rect">
            <a:avLst/>
          </a:prstGeom>
        </p:spPr>
      </p:pic>
    </p:spTree>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4"/>
          </p:nvPr>
        </p:nvSpPr>
        <p:spPr bwMode="auto">
          <a:xfrm>
            <a:off x="8588566" y="4911365"/>
            <a:ext cx="333375" cy="107156"/>
          </a:xfrm>
          <a:prstGeom prst="rect">
            <a:avLst/>
          </a:prstGeom>
          <a:noFill/>
          <a:ln>
            <a:noFill/>
          </a:ln>
          <a:effectLst/>
          <a:extLst/>
        </p:spPr>
        <p:txBody>
          <a:bodyPr vert="horz" wrap="square" lIns="0" tIns="0" rIns="0" bIns="0" numCol="1" anchor="b" anchorCtr="0" compatLnSpc="1">
            <a:prstTxWarp prst="textNoShape">
              <a:avLst/>
            </a:prstTxWarp>
          </a:bodyPr>
          <a:lstStyle>
            <a:lvl1pPr algn="r">
              <a:spcBef>
                <a:spcPct val="0"/>
              </a:spcBef>
              <a:buSzTx/>
              <a:buFontTx/>
              <a:buNone/>
              <a:defRPr sz="563" b="0">
                <a:ln>
                  <a:noFill/>
                </a:ln>
                <a:solidFill>
                  <a:schemeClr val="bg1">
                    <a:lumMod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srgbClr val="FFFFFF">
                    <a:lumMod val="50000"/>
                  </a:srgbClr>
                </a:solidFill>
              </a:rPr>
              <a:pPr>
                <a:defRPr/>
              </a:pPr>
              <a:t>‹#›</a:t>
            </a:fld>
            <a:endParaRPr lang="en-US" dirty="0">
              <a:solidFill>
                <a:srgbClr val="FFFFFF">
                  <a:lumMod val="50000"/>
                </a:srgbClr>
              </a:solidFill>
            </a:endParaRPr>
          </a:p>
        </p:txBody>
      </p:sp>
      <p:pic>
        <p:nvPicPr>
          <p:cNvPr id="7" name="Picture 6" descr="IBM Research.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1668" y="4903083"/>
            <a:ext cx="897089" cy="110787"/>
          </a:xfrm>
          <a:prstGeom prst="rect">
            <a:avLst/>
          </a:prstGeom>
        </p:spPr>
      </p:pic>
    </p:spTree>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4"/>
          </p:nvPr>
        </p:nvSpPr>
        <p:spPr bwMode="auto">
          <a:xfrm>
            <a:off x="8588566" y="4903083"/>
            <a:ext cx="333375" cy="107156"/>
          </a:xfrm>
          <a:prstGeom prst="rect">
            <a:avLst/>
          </a:prstGeom>
          <a:noFill/>
          <a:ln>
            <a:noFill/>
          </a:ln>
          <a:effectLst/>
          <a:extLst/>
        </p:spPr>
        <p:txBody>
          <a:bodyPr vert="horz" wrap="square" lIns="0" tIns="0" rIns="0" bIns="0" numCol="1" anchor="t" anchorCtr="0" compatLnSpc="1">
            <a:prstTxWarp prst="textNoShape">
              <a:avLst/>
            </a:prstTxWarp>
          </a:bodyPr>
          <a:lstStyle>
            <a:lvl1pPr algn="r">
              <a:spcBef>
                <a:spcPct val="0"/>
              </a:spcBef>
              <a:buSzTx/>
              <a:buFontTx/>
              <a:buNone/>
              <a:defRPr sz="563" b="0">
                <a:ln>
                  <a:noFill/>
                </a:ln>
                <a:solidFill>
                  <a:schemeClr val="bg1">
                    <a:lumMod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srgbClr val="FFFFFF">
                    <a:lumMod val="50000"/>
                  </a:srgbClr>
                </a:solidFill>
              </a:rPr>
              <a:pPr>
                <a:defRPr/>
              </a:pPr>
              <a:t>‹#›</a:t>
            </a:fld>
            <a:endParaRPr lang="en-US" dirty="0">
              <a:solidFill>
                <a:srgbClr val="FFFFFF">
                  <a:lumMod val="50000"/>
                </a:srgbClr>
              </a:solidFill>
            </a:endParaRPr>
          </a:p>
        </p:txBody>
      </p:sp>
      <p:pic>
        <p:nvPicPr>
          <p:cNvPr id="7" name="Picture 6" descr="IBM Research.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1668" y="4903083"/>
            <a:ext cx="897089" cy="110787"/>
          </a:xfrm>
          <a:prstGeom prst="rect">
            <a:avLst/>
          </a:prstGeom>
        </p:spPr>
      </p:pic>
    </p:spTree>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8588566" y="4903083"/>
            <a:ext cx="333375" cy="107156"/>
          </a:xfrm>
          <a:prstGeom prst="rect">
            <a:avLst/>
          </a:prstGeom>
          <a:noFill/>
          <a:ln>
            <a:noFill/>
          </a:ln>
          <a:effectLst/>
          <a:extLst/>
        </p:spPr>
        <p:txBody>
          <a:bodyPr vert="horz" wrap="square" lIns="0" tIns="0" rIns="0" bIns="0" numCol="1" anchor="b" anchorCtr="0" compatLnSpc="1">
            <a:prstTxWarp prst="textNoShape">
              <a:avLst/>
            </a:prstTxWarp>
          </a:bodyPr>
          <a:lstStyle>
            <a:lvl1pPr algn="r">
              <a:spcBef>
                <a:spcPct val="0"/>
              </a:spcBef>
              <a:buSzTx/>
              <a:buFontTx/>
              <a:buNone/>
              <a:defRPr sz="563" b="0">
                <a:ln>
                  <a:noFill/>
                </a:ln>
                <a:solidFill>
                  <a:schemeClr val="bg1">
                    <a:lumMod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srgbClr val="FFFFFF">
                    <a:lumMod val="50000"/>
                  </a:srgbClr>
                </a:solidFill>
              </a:rPr>
              <a:pPr>
                <a:defRPr/>
              </a:pPr>
              <a:t>‹#›</a:t>
            </a:fld>
            <a:endParaRPr lang="en-US" dirty="0">
              <a:solidFill>
                <a:srgbClr val="FFFFFF">
                  <a:lumMod val="50000"/>
                </a:srgbClr>
              </a:solidFill>
            </a:endParaRPr>
          </a:p>
        </p:txBody>
      </p:sp>
      <p:pic>
        <p:nvPicPr>
          <p:cNvPr id="6" name="Picture 5" descr="IBM Research.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1668" y="4903083"/>
            <a:ext cx="897089" cy="110787"/>
          </a:xfrm>
          <a:prstGeom prst="rect">
            <a:avLst/>
          </a:prstGeom>
        </p:spPr>
      </p:pic>
    </p:spTree>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1" descr="IBM Research.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1668" y="4903083"/>
            <a:ext cx="897089" cy="110787"/>
          </a:xfrm>
          <a:prstGeom prst="rect">
            <a:avLst/>
          </a:prstGeom>
        </p:spPr>
      </p:pic>
      <p:sp>
        <p:nvSpPr>
          <p:cNvPr id="4" name="Slide Number Placeholder 3"/>
          <p:cNvSpPr>
            <a:spLocks noGrp="1"/>
          </p:cNvSpPr>
          <p:nvPr>
            <p:ph type="sldNum" sz="quarter" idx="10"/>
          </p:nvPr>
        </p:nvSpPr>
        <p:spPr/>
        <p:txBody>
          <a:bodyPr/>
          <a:lstStyle/>
          <a:p>
            <a:pPr>
              <a:defRPr/>
            </a:pPr>
            <a:fld id="{CDD1C7A2-6758-4531-95C7-A985E29F93B1}" type="slidenum">
              <a:rPr lang="en-US" smtClean="0">
                <a:solidFill>
                  <a:srgbClr val="FFFFFF">
                    <a:lumMod val="50000"/>
                  </a:srgbClr>
                </a:solidFill>
              </a:rPr>
              <a:pPr>
                <a:defRPr/>
              </a:pPr>
              <a:t>‹#›</a:t>
            </a:fld>
            <a:endParaRPr lang="en-US" dirty="0">
              <a:solidFill>
                <a:srgbClr val="FFFFFF">
                  <a:lumMod val="50000"/>
                </a:srgbClr>
              </a:solidFill>
            </a:endParaRPr>
          </a:p>
        </p:txBody>
      </p:sp>
    </p:spTree>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5143500"/>
          </a:xfrm>
          <a:prstGeom prst="rect">
            <a:avLst/>
          </a:prstGeom>
        </p:spPr>
      </p:pic>
    </p:spTree>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4"/>
          </p:nvPr>
        </p:nvSpPr>
        <p:spPr bwMode="auto">
          <a:xfrm>
            <a:off x="8674375" y="4945990"/>
            <a:ext cx="333375" cy="107156"/>
          </a:xfrm>
          <a:prstGeom prst="rect">
            <a:avLst/>
          </a:prstGeom>
          <a:noFill/>
          <a:ln>
            <a:noFill/>
          </a:ln>
          <a:effectLst/>
          <a:extLst/>
        </p:spPr>
        <p:txBody>
          <a:bodyPr vert="horz" wrap="square" lIns="0" tIns="0" rIns="0" bIns="0" numCol="1" anchor="t" anchorCtr="0" compatLnSpc="1">
            <a:prstTxWarp prst="textNoShape">
              <a:avLst/>
            </a:prstTxWarp>
          </a:bodyPr>
          <a:lstStyle>
            <a:lvl1pPr algn="r">
              <a:spcBef>
                <a:spcPct val="0"/>
              </a:spcBef>
              <a:buSzTx/>
              <a:buFontTx/>
              <a:buNone/>
              <a:defRPr sz="563" b="0">
                <a:ln>
                  <a:noFill/>
                </a:ln>
                <a:solidFill>
                  <a:schemeClr val="bg1">
                    <a:lumMod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srgbClr val="FFFFFF">
                    <a:lumMod val="50000"/>
                  </a:srgbClr>
                </a:solidFill>
              </a:rPr>
              <a:pPr>
                <a:defRPr/>
              </a:pPr>
              <a:t>‹#›</a:t>
            </a:fld>
            <a:endParaRPr lang="en-US" dirty="0">
              <a:solidFill>
                <a:srgbClr val="FFFFFF">
                  <a:lumMod val="50000"/>
                </a:srgbClr>
              </a:solidFill>
            </a:endParaRPr>
          </a:p>
        </p:txBody>
      </p:sp>
    </p:spTree>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Title 1"/>
          <p:cNvSpPr>
            <a:spLocks noGrp="1"/>
          </p:cNvSpPr>
          <p:nvPr>
            <p:ph type="title"/>
          </p:nvPr>
        </p:nvSpPr>
        <p:spPr>
          <a:xfrm>
            <a:off x="0" y="-3208"/>
            <a:ext cx="8491368" cy="479823"/>
          </a:xfrm>
        </p:spPr>
        <p:txBody>
          <a:bodyPr/>
          <a:lstStyle/>
          <a:p>
            <a:r>
              <a:rPr lang="zh-CN" altLang="en-US" dirty="0"/>
              <a:t>单击此处编辑母版标题样式</a:t>
            </a:r>
            <a:endParaRPr lang="en-US" dirty="0"/>
          </a:p>
        </p:txBody>
      </p:sp>
      <p:sp>
        <p:nvSpPr>
          <p:cNvPr id="4" name="Rectangle 6"/>
          <p:cNvSpPr>
            <a:spLocks noChangeArrowheads="1"/>
          </p:cNvSpPr>
          <p:nvPr userDrawn="1"/>
        </p:nvSpPr>
        <p:spPr bwMode="auto">
          <a:xfrm>
            <a:off x="8516378" y="4914900"/>
            <a:ext cx="25724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3" tIns="34527" rIns="69053" bIns="34527"/>
          <a:lstStyle>
            <a:lvl1pPr eaLnBrk="0" hangingPunct="0">
              <a:defRPr sz="2300">
                <a:solidFill>
                  <a:schemeClr val="hlink"/>
                </a:solidFill>
                <a:latin typeface="Arial" panose="020B0604020202020204" pitchFamily="34" charset="0"/>
                <a:ea typeface="MS PGothic" panose="020B0600070205080204" pitchFamily="34" charset="-128"/>
              </a:defRPr>
            </a:lvl1pPr>
            <a:lvl2pPr marL="742950" indent="-285750" eaLnBrk="0" hangingPunct="0">
              <a:defRPr sz="2300">
                <a:solidFill>
                  <a:schemeClr val="hlink"/>
                </a:solidFill>
                <a:latin typeface="Arial" panose="020B0604020202020204" pitchFamily="34" charset="0"/>
                <a:ea typeface="MS PGothic" panose="020B0600070205080204" pitchFamily="34" charset="-128"/>
              </a:defRPr>
            </a:lvl2pPr>
            <a:lvl3pPr marL="1143000" indent="-228600" eaLnBrk="0" hangingPunct="0">
              <a:defRPr sz="2300">
                <a:solidFill>
                  <a:schemeClr val="hlink"/>
                </a:solidFill>
                <a:latin typeface="Arial" panose="020B0604020202020204" pitchFamily="34" charset="0"/>
                <a:ea typeface="MS PGothic" panose="020B0600070205080204" pitchFamily="34" charset="-128"/>
              </a:defRPr>
            </a:lvl3pPr>
            <a:lvl4pPr marL="1600200" indent="-228600" eaLnBrk="0" hangingPunct="0">
              <a:defRPr sz="2300">
                <a:solidFill>
                  <a:schemeClr val="hlink"/>
                </a:solidFill>
                <a:latin typeface="Arial" panose="020B0604020202020204" pitchFamily="34" charset="0"/>
                <a:ea typeface="MS PGothic" panose="020B0600070205080204" pitchFamily="34" charset="-128"/>
              </a:defRPr>
            </a:lvl4pPr>
            <a:lvl5pPr marL="2057400" indent="-228600" eaLnBrk="0" hangingPunct="0">
              <a:defRPr sz="2300">
                <a:solidFill>
                  <a:schemeClr val="hlink"/>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hlink"/>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hlink"/>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hlink"/>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hlink"/>
                </a:solidFill>
                <a:latin typeface="Arial" panose="020B0604020202020204" pitchFamily="34" charset="0"/>
                <a:ea typeface="MS PGothic" panose="020B0600070205080204" pitchFamily="34" charset="-128"/>
              </a:defRPr>
            </a:lvl9pPr>
          </a:lstStyle>
          <a:p>
            <a:pPr defTabSz="571500" eaLnBrk="1" fontAlgn="base" hangingPunct="1">
              <a:lnSpc>
                <a:spcPct val="90000"/>
              </a:lnSpc>
              <a:spcBef>
                <a:spcPct val="0"/>
              </a:spcBef>
              <a:spcAft>
                <a:spcPct val="0"/>
              </a:spcAft>
              <a:defRPr/>
            </a:pPr>
            <a:fld id="{BCB56B05-4EC2-445F-B6B3-6A2E042BF4C8}" type="slidenum">
              <a:rPr lang="en-US" altLang="en-US" sz="600" smtClean="0">
                <a:solidFill>
                  <a:srgbClr val="83D1F5"/>
                </a:solidFill>
                <a:cs typeface="Arial" charset="0"/>
              </a:rPr>
              <a:pPr defTabSz="571500" eaLnBrk="1" fontAlgn="base" hangingPunct="1">
                <a:lnSpc>
                  <a:spcPct val="90000"/>
                </a:lnSpc>
                <a:spcBef>
                  <a:spcPct val="0"/>
                </a:spcBef>
                <a:spcAft>
                  <a:spcPct val="0"/>
                </a:spcAft>
                <a:defRPr/>
              </a:pPr>
              <a:t>‹#›</a:t>
            </a:fld>
            <a:endParaRPr lang="en-US" altLang="en-US" sz="600">
              <a:solidFill>
                <a:srgbClr val="83D1F5"/>
              </a:solidFill>
              <a:cs typeface="Arial" charset="0"/>
            </a:endParaRPr>
          </a:p>
          <a:p>
            <a:pPr defTabSz="571500" eaLnBrk="1" fontAlgn="base" hangingPunct="1">
              <a:lnSpc>
                <a:spcPct val="90000"/>
              </a:lnSpc>
              <a:spcBef>
                <a:spcPct val="0"/>
              </a:spcBef>
              <a:spcAft>
                <a:spcPct val="0"/>
              </a:spcAft>
              <a:defRPr/>
            </a:pPr>
            <a:endParaRPr lang="en-US" altLang="en-US" sz="600">
              <a:solidFill>
                <a:srgbClr val="83D1F5"/>
              </a:solidFill>
              <a:ea typeface="宋体" panose="02010600030101010101" pitchFamily="2" charset="-122"/>
              <a:cs typeface="Arial" charset="0"/>
            </a:endParaRPr>
          </a:p>
        </p:txBody>
      </p:sp>
      <p:sp>
        <p:nvSpPr>
          <p:cNvPr id="6" name="Content Placeholder 2"/>
          <p:cNvSpPr>
            <a:spLocks noGrp="1"/>
          </p:cNvSpPr>
          <p:nvPr>
            <p:ph idx="1"/>
          </p:nvPr>
        </p:nvSpPr>
        <p:spPr>
          <a:xfrm>
            <a:off x="384149" y="1406129"/>
            <a:ext cx="8611119" cy="3359944"/>
          </a:xfrm>
          <a:prstGeom prst="rect">
            <a:avLst/>
          </a:prstGeom>
        </p:spPr>
        <p:txBody>
          <a:bodyPr/>
          <a:lstStyle>
            <a:lvl1pPr>
              <a:spcBef>
                <a:spcPts val="750"/>
              </a:spcBef>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Footer Placeholder 2"/>
          <p:cNvSpPr>
            <a:spLocks noGrp="1"/>
          </p:cNvSpPr>
          <p:nvPr>
            <p:ph type="ftr" sz="quarter" idx="10"/>
          </p:nvPr>
        </p:nvSpPr>
        <p:spPr>
          <a:xfrm>
            <a:off x="3124200" y="4767263"/>
            <a:ext cx="2895600" cy="273844"/>
          </a:xfrm>
          <a:prstGeom prst="rect">
            <a:avLst/>
          </a:prstGeom>
        </p:spPr>
        <p:txBody>
          <a:bodyPr/>
          <a:lstStyle>
            <a:lvl1pPr>
              <a:defRPr/>
            </a:lvl1pPr>
          </a:lstStyle>
          <a:p>
            <a:pPr defTabSz="571500" fontAlgn="base">
              <a:spcBef>
                <a:spcPct val="0"/>
              </a:spcBef>
              <a:spcAft>
                <a:spcPct val="0"/>
              </a:spcAft>
              <a:defRPr/>
            </a:pPr>
            <a:r>
              <a:rPr lang="en-US" altLang="en-US" sz="1625">
                <a:solidFill>
                  <a:srgbClr val="000000"/>
                </a:solidFill>
                <a:ea typeface="ＭＳ Ｐゴシック" pitchFamily="34" charset="-128"/>
                <a:cs typeface="Arial" charset="0"/>
              </a:rPr>
              <a:t>© 2016 IBM Corporation</a:t>
            </a:r>
            <a:endParaRPr lang="en-US" altLang="en-US" sz="1625" dirty="0">
              <a:solidFill>
                <a:srgbClr val="000000"/>
              </a:solidFill>
              <a:ea typeface="ＭＳ Ｐゴシック" pitchFamily="34" charset="-128"/>
              <a:cs typeface="Arial" charset="0"/>
            </a:endParaRPr>
          </a:p>
        </p:txBody>
      </p:sp>
      <p:sp>
        <p:nvSpPr>
          <p:cNvPr id="7" name="Slide Number Placeholder 4"/>
          <p:cNvSpPr>
            <a:spLocks noGrp="1"/>
          </p:cNvSpPr>
          <p:nvPr>
            <p:ph type="sldNum" sz="quarter" idx="11"/>
          </p:nvPr>
        </p:nvSpPr>
        <p:spPr/>
        <p:txBody>
          <a:bodyPr/>
          <a:lstStyle>
            <a:lvl1pPr>
              <a:defRPr/>
            </a:lvl1pPr>
          </a:lstStyle>
          <a:p>
            <a:pPr>
              <a:defRPr/>
            </a:pPr>
            <a:fld id="{B82FD146-8155-4F13-BE3D-B1CD486AA88D}" type="slidenum">
              <a:rPr lang="en-US" altLang="en-US">
                <a:solidFill>
                  <a:srgbClr val="FFFFFF">
                    <a:lumMod val="50000"/>
                  </a:srgbClr>
                </a:solidFill>
              </a:rPr>
              <a:pPr>
                <a:defRPr/>
              </a:pPr>
              <a:t>‹#›</a:t>
            </a:fld>
            <a:endParaRPr lang="en-US" altLang="en-US">
              <a:solidFill>
                <a:srgbClr val="FFFFFF">
                  <a:lumMod val="50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475" indent="-117475">
              <a:tabLst/>
              <a:defRPr>
                <a:solidFill>
                  <a:schemeClr val="accent2"/>
                </a:solidFill>
              </a:defRPr>
            </a:lvl1pPr>
          </a:lstStyle>
          <a:p>
            <a:r>
              <a:rPr lang="en-US"/>
              <a:t>Click to edit Master title style</a:t>
            </a:r>
            <a:endParaRPr lang="en-US" dirty="0"/>
          </a:p>
        </p:txBody>
      </p:sp>
      <p:sp>
        <p:nvSpPr>
          <p:cNvPr id="6" name="Slide Number Placeholder 4"/>
          <p:cNvSpPr>
            <a:spLocks noGrp="1"/>
          </p:cNvSpPr>
          <p:nvPr>
            <p:ph type="sldNum" sz="quarter" idx="15"/>
          </p:nvPr>
        </p:nvSpPr>
        <p:spPr>
          <a:xfrm>
            <a:off x="6997700" y="4767263"/>
            <a:ext cx="2133600" cy="273844"/>
          </a:xfrm>
        </p:spPr>
        <p:txBody>
          <a:bodyPr/>
          <a:lstStyle>
            <a:lvl1pPr algn="r">
              <a:defRPr sz="813">
                <a:solidFill>
                  <a:schemeClr val="bg1">
                    <a:lumMod val="50000"/>
                  </a:schemeClr>
                </a:solidFill>
              </a:defRPr>
            </a:lvl1pPr>
          </a:lstStyle>
          <a:p>
            <a:fld id="{08BF69C1-739F-1B47-B5E3-FA651BCAB105}" type="slidenum">
              <a:rPr lang="en-US" smtClean="0">
                <a:solidFill>
                  <a:prstClr val="white">
                    <a:lumMod val="50000"/>
                  </a:prstClr>
                </a:solidFill>
              </a:rPr>
              <a:pPr/>
              <a:t>‹#›</a:t>
            </a:fld>
            <a:endParaRPr lang="en-US">
              <a:solidFill>
                <a:prstClr val="white">
                  <a:lumMod val="50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alpha val="30000"/>
          </a:schemeClr>
        </a:solidFill>
        <a:effectLst/>
      </p:bgPr>
    </p:bg>
    <p:spTree>
      <p:nvGrpSpPr>
        <p:cNvPr id="1" name=""/>
        <p:cNvGrpSpPr/>
        <p:nvPr/>
      </p:nvGrpSpPr>
      <p:grpSpPr>
        <a:xfrm>
          <a:off x="0" y="0"/>
          <a:ext cx="0" cy="0"/>
          <a:chOff x="0" y="0"/>
          <a:chExt cx="0" cy="0"/>
        </a:xfrm>
      </p:grpSpPr>
      <p:pic>
        <p:nvPicPr>
          <p:cNvPr id="9" name="Picture 8" descr="BLOCKCHAIN4_MARK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0626" y="3860801"/>
            <a:ext cx="1548470" cy="1136689"/>
          </a:xfrm>
          <a:prstGeom prst="rect">
            <a:avLst/>
          </a:prstGeom>
        </p:spPr>
      </p:pic>
      <p:sp>
        <p:nvSpPr>
          <p:cNvPr id="5" name="Slide Number Placeholder 4"/>
          <p:cNvSpPr>
            <a:spLocks noGrp="1"/>
          </p:cNvSpPr>
          <p:nvPr>
            <p:ph type="sldNum" sz="quarter" idx="12"/>
          </p:nvPr>
        </p:nvSpPr>
        <p:spPr>
          <a:xfrm>
            <a:off x="6997700" y="4767263"/>
            <a:ext cx="2133600" cy="273844"/>
          </a:xfrm>
        </p:spPr>
        <p:txBody>
          <a:bodyPr/>
          <a:lstStyle>
            <a:lvl1pPr>
              <a:defRPr sz="813">
                <a:solidFill>
                  <a:schemeClr val="bg1">
                    <a:lumMod val="50000"/>
                  </a:schemeClr>
                </a:solidFill>
              </a:defRPr>
            </a:lvl1pPr>
          </a:lstStyle>
          <a:p>
            <a:fld id="{08BF69C1-739F-1B47-B5E3-FA651BCAB105}" type="slidenum">
              <a:rPr lang="en-US" smtClean="0">
                <a:solidFill>
                  <a:srgbClr val="FFFFFF">
                    <a:lumMod val="50000"/>
                  </a:srgbClr>
                </a:solidFill>
              </a:rPr>
              <a:pPr/>
              <a:t>‹#›</a:t>
            </a:fld>
            <a:endParaRPr lang="en-US">
              <a:solidFill>
                <a:srgbClr val="FFFFFF">
                  <a:lumMod val="50000"/>
                </a:srgbClr>
              </a:solidFill>
            </a:endParaRPr>
          </a:p>
        </p:txBody>
      </p:sp>
      <p:sp>
        <p:nvSpPr>
          <p:cNvPr id="10" name="Text Placeholder 7"/>
          <p:cNvSpPr>
            <a:spLocks noGrp="1"/>
          </p:cNvSpPr>
          <p:nvPr>
            <p:ph type="body" sz="quarter" idx="13" hasCustomPrompt="1"/>
          </p:nvPr>
        </p:nvSpPr>
        <p:spPr>
          <a:xfrm>
            <a:off x="125732" y="144464"/>
            <a:ext cx="7138422" cy="571500"/>
          </a:xfrm>
          <a:prstGeom prst="rect">
            <a:avLst/>
          </a:prstGeom>
        </p:spPr>
        <p:txBody>
          <a:bodyPr lIns="146304" tIns="73152" rIns="146304" bIns="73152"/>
          <a:lstStyle>
            <a:lvl1pPr marL="0" indent="0">
              <a:buNone/>
              <a:defRPr sz="2375" b="1">
                <a:ln>
                  <a:noFill/>
                </a:ln>
                <a:solidFill>
                  <a:srgbClr val="0164FF"/>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 Goes Here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11930" y="177038"/>
            <a:ext cx="1211580" cy="19431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4" name="Footer Placeholder 3"/>
          <p:cNvSpPr>
            <a:spLocks noGrp="1"/>
          </p:cNvSpPr>
          <p:nvPr>
            <p:ph type="ftr" sz="quarter" idx="11"/>
          </p:nvPr>
        </p:nvSpPr>
        <p:spPr/>
        <p:txBody>
          <a:bodyPr/>
          <a:lstStyle>
            <a:lvl1pPr>
              <a:defRPr>
                <a:latin typeface="+mn-lt"/>
              </a:defRPr>
            </a:lvl1pPr>
          </a:lstStyle>
          <a:p>
            <a:r>
              <a:rPr lang="en-US"/>
              <a:t>Group Name / DOC ID / Month XX, 2017 / © 2017 IBM Corporation</a:t>
            </a: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1582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bove) + blank">
    <p:spTree>
      <p:nvGrpSpPr>
        <p:cNvPr id="1" name=""/>
        <p:cNvGrpSpPr/>
        <p:nvPr/>
      </p:nvGrpSpPr>
      <p:grpSpPr>
        <a:xfrm>
          <a:off x="0" y="0"/>
          <a:ext cx="0" cy="0"/>
          <a:chOff x="0" y="0"/>
          <a:chExt cx="0" cy="0"/>
        </a:xfrm>
      </p:grpSpPr>
      <p:sp>
        <p:nvSpPr>
          <p:cNvPr id="7" name="Title 6"/>
          <p:cNvSpPr>
            <a:spLocks noGrp="1"/>
          </p:cNvSpPr>
          <p:nvPr>
            <p:ph type="title"/>
          </p:nvPr>
        </p:nvSpPr>
        <p:spPr>
          <a:xfrm>
            <a:off x="252413" y="247650"/>
            <a:ext cx="8891587" cy="776288"/>
          </a:xfrm>
        </p:spPr>
        <p:txBody>
          <a:bodyPr/>
          <a:lstStyle>
            <a:lvl1pPr>
              <a:lnSpc>
                <a:spcPct val="90000"/>
              </a:lnSpc>
              <a:defRPr/>
            </a:lvl1pPr>
          </a:lstStyle>
          <a:p>
            <a:r>
              <a:rPr lang="en-US" dirty="0"/>
              <a:t>Click to edit Master title style</a:t>
            </a:r>
          </a:p>
        </p:txBody>
      </p:sp>
      <p:sp>
        <p:nvSpPr>
          <p:cNvPr id="8" name="Date Placeholder 3"/>
          <p:cNvSpPr>
            <a:spLocks noGrp="1"/>
          </p:cNvSpPr>
          <p:nvPr>
            <p:ph type="dt" sz="half" idx="10"/>
          </p:nvPr>
        </p:nvSpPr>
        <p:spPr>
          <a:xfrm>
            <a:off x="2530318" y="4695732"/>
            <a:ext cx="914400" cy="201168"/>
          </a:xfrm>
          <a:prstGeom prst="rect">
            <a:avLst/>
          </a:prstGeom>
        </p:spPr>
        <p:txBody>
          <a:bodyPr/>
          <a:lstStyle/>
          <a:p>
            <a:pPr defTabSz="571500" fontAlgn="base">
              <a:spcBef>
                <a:spcPct val="0"/>
              </a:spcBef>
              <a:spcAft>
                <a:spcPct val="0"/>
              </a:spcAft>
            </a:pPr>
            <a:fld id="{95016C68-FD32-410D-9708-86AC908D7289}" type="datetime1">
              <a:rPr lang="en-US" sz="1625" smtClean="0">
                <a:solidFill>
                  <a:srgbClr val="000000"/>
                </a:solidFill>
                <a:ea typeface="ＭＳ Ｐゴシック" pitchFamily="34" charset="-128"/>
                <a:cs typeface="Arial" charset="0"/>
              </a:rPr>
              <a:pPr defTabSz="571500" fontAlgn="base">
                <a:spcBef>
                  <a:spcPct val="0"/>
                </a:spcBef>
                <a:spcAft>
                  <a:spcPct val="0"/>
                </a:spcAft>
              </a:pPr>
              <a:t>25/02/19</a:t>
            </a:fld>
            <a:endParaRPr lang="en-US" sz="1625">
              <a:solidFill>
                <a:srgbClr val="000000"/>
              </a:solidFill>
              <a:ea typeface="ＭＳ Ｐゴシック" pitchFamily="34" charset="-128"/>
              <a:cs typeface="Arial" charset="0"/>
            </a:endParaRPr>
          </a:p>
        </p:txBody>
      </p:sp>
      <p:sp>
        <p:nvSpPr>
          <p:cNvPr id="9" name="Footer Placeholder 4"/>
          <p:cNvSpPr>
            <a:spLocks noGrp="1"/>
          </p:cNvSpPr>
          <p:nvPr>
            <p:ph type="ftr" sz="quarter" idx="11"/>
          </p:nvPr>
        </p:nvSpPr>
        <p:spPr>
          <a:xfrm>
            <a:off x="1509203" y="4695732"/>
            <a:ext cx="685800" cy="201168"/>
          </a:xfrm>
          <a:prstGeom prst="rect">
            <a:avLst/>
          </a:prstGeom>
        </p:spPr>
        <p:txBody>
          <a:bodyPr/>
          <a:lstStyle/>
          <a:p>
            <a:pPr defTabSz="571500" fontAlgn="base">
              <a:spcBef>
                <a:spcPct val="0"/>
              </a:spcBef>
              <a:spcAft>
                <a:spcPct val="0"/>
              </a:spcAft>
            </a:pPr>
            <a:r>
              <a:rPr lang="en-US" sz="1625">
                <a:solidFill>
                  <a:srgbClr val="000000"/>
                </a:solidFill>
                <a:ea typeface="ＭＳ Ｐゴシック" pitchFamily="34" charset="-128"/>
                <a:cs typeface="Arial" charset="0"/>
              </a:rPr>
              <a:t>IBM</a:t>
            </a:r>
            <a:endParaRPr lang="en-US" sz="1625" dirty="0">
              <a:solidFill>
                <a:srgbClr val="000000"/>
              </a:solidFill>
              <a:ea typeface="ＭＳ Ｐゴシック" pitchFamily="34" charset="-128"/>
              <a:cs typeface="Arial" charset="0"/>
            </a:endParaRPr>
          </a:p>
        </p:txBody>
      </p:sp>
      <p:sp>
        <p:nvSpPr>
          <p:cNvPr id="10" name="Slide Number Placeholder 5"/>
          <p:cNvSpPr>
            <a:spLocks noGrp="1"/>
          </p:cNvSpPr>
          <p:nvPr>
            <p:ph type="sldNum" sz="quarter" idx="12"/>
          </p:nvPr>
        </p:nvSpPr>
        <p:spPr>
          <a:xfrm>
            <a:off x="256882" y="4695732"/>
            <a:ext cx="457200" cy="201168"/>
          </a:xfrm>
        </p:spPr>
        <p:txBody>
          <a:bodyPr/>
          <a:lstStyle/>
          <a:p>
            <a:fld id="{E4DBDE34-E9B5-E04F-B662-69720E4BCB53}" type="slidenum">
              <a:rPr lang="en-US" smtClean="0">
                <a:solidFill>
                  <a:srgbClr val="FFFFFF">
                    <a:lumMod val="50000"/>
                  </a:srgbClr>
                </a:solidFill>
              </a:rPr>
              <a:pPr/>
              <a:t>‹#›</a:t>
            </a:fld>
            <a:endParaRPr lang="en-US">
              <a:solidFill>
                <a:srgbClr val="FFFFFF">
                  <a:lumMod val="50000"/>
                </a:srgbClr>
              </a:solidFill>
            </a:endParaRPr>
          </a:p>
        </p:txBody>
      </p:sp>
    </p:spTree>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7"/>
          <p:cNvSpPr>
            <a:spLocks noGrp="1" noChangeArrowheads="1"/>
          </p:cNvSpPr>
          <p:nvPr>
            <p:ph type="sldNum" sz="quarter" idx="4"/>
          </p:nvPr>
        </p:nvSpPr>
        <p:spPr bwMode="black">
          <a:xfrm>
            <a:off x="8778843" y="4934322"/>
            <a:ext cx="366712" cy="138113"/>
          </a:xfrm>
          <a:prstGeom prst="rect">
            <a:avLst/>
          </a:prstGeom>
          <a:noFill/>
          <a:ln w="9525">
            <a:noFill/>
            <a:miter lim="800000"/>
            <a:headEnd/>
            <a:tailEnd/>
          </a:ln>
          <a:effectLst/>
        </p:spPr>
        <p:txBody>
          <a:bodyPr vert="horz" wrap="square" lIns="147307" tIns="73654" rIns="147307" bIns="73654" numCol="1" anchor="ctr" anchorCtr="0" compatLnSpc="1">
            <a:prstTxWarp prst="textNoShape">
              <a:avLst/>
            </a:prstTxWarp>
          </a:bodyPr>
          <a:lstStyle>
            <a:lvl1pPr>
              <a:lnSpc>
                <a:spcPct val="100000"/>
              </a:lnSpc>
              <a:defRPr sz="813">
                <a:solidFill>
                  <a:schemeClr val="bg1"/>
                </a:solidFill>
                <a:latin typeface="Helvetica Neue" charset="0"/>
                <a:ea typeface="Helvetica Neue" charset="0"/>
                <a:cs typeface="Helvetica Neue" charset="0"/>
              </a:defRPr>
            </a:lvl1pPr>
          </a:lstStyle>
          <a:p>
            <a:pPr eaLnBrk="0" hangingPunct="0"/>
            <a:fld id="{BBBEA033-4E21-9142-A90D-2466372DB598}" type="slidenum">
              <a:rPr lang="en-US" smtClean="0">
                <a:solidFill>
                  <a:prstClr val="white"/>
                </a:solidFill>
              </a:rPr>
              <a:pPr eaLnBrk="0" hangingPunct="0"/>
              <a:t>‹#›</a:t>
            </a:fld>
            <a:endParaRPr lang="en-US" dirty="0">
              <a:solidFill>
                <a:prstClr val="white"/>
              </a:solidFill>
            </a:endParaRPr>
          </a:p>
        </p:txBody>
      </p:sp>
      <p:sp>
        <p:nvSpPr>
          <p:cNvPr id="8" name="Date Placeholder 7"/>
          <p:cNvSpPr>
            <a:spLocks noGrp="1" noChangeArrowheads="1"/>
          </p:cNvSpPr>
          <p:nvPr>
            <p:ph type="dt" sz="half" idx="2"/>
          </p:nvPr>
        </p:nvSpPr>
        <p:spPr bwMode="auto">
          <a:xfrm>
            <a:off x="-1553" y="4934322"/>
            <a:ext cx="1188244" cy="138113"/>
          </a:xfrm>
          <a:prstGeom prst="rect">
            <a:avLst/>
          </a:prstGeom>
          <a:noFill/>
          <a:ln w="9525">
            <a:noFill/>
            <a:miter lim="800000"/>
            <a:headEnd/>
            <a:tailEnd/>
          </a:ln>
          <a:effectLst/>
        </p:spPr>
        <p:txBody>
          <a:bodyPr vert="horz" wrap="square" lIns="147307" tIns="73654" rIns="147307" bIns="73654" numCol="1" anchor="ctr" anchorCtr="0" compatLnSpc="1">
            <a:prstTxWarp prst="textNoShape">
              <a:avLst/>
            </a:prstTxWarp>
          </a:bodyPr>
          <a:lstStyle>
            <a:lvl1pPr>
              <a:lnSpc>
                <a:spcPct val="100000"/>
              </a:lnSpc>
              <a:defRPr sz="813">
                <a:solidFill>
                  <a:schemeClr val="bg1"/>
                </a:solidFill>
                <a:latin typeface="Helvetica Neue" charset="0"/>
                <a:ea typeface="Helvetica Neue" charset="0"/>
                <a:cs typeface="Helvetica Neue" charset="0"/>
              </a:defRPr>
            </a:lvl1pPr>
          </a:lstStyle>
          <a:p>
            <a:pPr defTabSz="685730" eaLnBrk="0" hangingPunct="0"/>
            <a:r>
              <a:rPr lang="en-US">
                <a:solidFill>
                  <a:prstClr val="white"/>
                </a:solidFill>
              </a:rPr>
              <a:t>25 August, 2016</a:t>
            </a:r>
            <a:endParaRPr lang="en-US" dirty="0">
              <a:solidFill>
                <a:prstClr val="white"/>
              </a:solidFill>
            </a:endParaRPr>
          </a:p>
        </p:txBody>
      </p:sp>
      <p:sp>
        <p:nvSpPr>
          <p:cNvPr id="9" name="Footer Placeholder 8"/>
          <p:cNvSpPr>
            <a:spLocks noGrp="1" noChangeArrowheads="1"/>
          </p:cNvSpPr>
          <p:nvPr>
            <p:ph type="ftr" sz="quarter" idx="3"/>
          </p:nvPr>
        </p:nvSpPr>
        <p:spPr bwMode="auto">
          <a:xfrm>
            <a:off x="1339480" y="4934322"/>
            <a:ext cx="6347986" cy="138113"/>
          </a:xfrm>
          <a:prstGeom prst="rect">
            <a:avLst/>
          </a:prstGeom>
          <a:noFill/>
          <a:ln w="9525">
            <a:noFill/>
            <a:miter lim="800000"/>
            <a:headEnd/>
            <a:tailEnd/>
          </a:ln>
          <a:effectLst/>
        </p:spPr>
        <p:txBody>
          <a:bodyPr vert="horz" wrap="square" lIns="147307" tIns="73654" rIns="147307" bIns="73654" numCol="1" anchor="ctr" anchorCtr="0" compatLnSpc="1">
            <a:prstTxWarp prst="textNoShape">
              <a:avLst/>
            </a:prstTxWarp>
          </a:bodyPr>
          <a:lstStyle>
            <a:lvl1pPr>
              <a:lnSpc>
                <a:spcPct val="100000"/>
              </a:lnSpc>
              <a:defRPr sz="813">
                <a:solidFill>
                  <a:schemeClr val="bg1"/>
                </a:solidFill>
                <a:latin typeface="Helvetica Neue" charset="0"/>
                <a:ea typeface="Helvetica Neue" charset="0"/>
                <a:cs typeface="Helvetica Neue" charset="0"/>
              </a:defRPr>
            </a:lvl1pPr>
          </a:lstStyle>
          <a:p>
            <a:pPr defTabSz="685730" eaLnBrk="0" hangingPunct="0"/>
            <a:r>
              <a:rPr lang="en-US">
                <a:solidFill>
                  <a:prstClr val="white"/>
                </a:solidFill>
              </a:rPr>
              <a:t>DGil@US.IBM.COM  |  IBM Confidential  |  © 2016 IBM Corporation</a:t>
            </a:r>
            <a:endParaRPr lang="en-US" sz="1813" dirty="0">
              <a:solidFill>
                <a:prstClr val="white"/>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6" name="Content Placeholder 5"/>
          <p:cNvSpPr>
            <a:spLocks noGrp="1"/>
          </p:cNvSpPr>
          <p:nvPr>
            <p:ph sz="quarter" idx="12"/>
          </p:nvPr>
        </p:nvSpPr>
        <p:spPr>
          <a:xfrm>
            <a:off x="228600" y="995519"/>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783"/>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3"/>
          </a:solidFill>
        </p:spPr>
        <p:txBody>
          <a:bodyPr wrap="square" lIns="0" tIns="0" rIns="0" bIns="0" rtlCol="0" anchor="ctr">
            <a:noAutofit/>
          </a:bodyPr>
          <a:lstStyle/>
          <a:p>
            <a:pPr algn="ctr" defTabSz="685783"/>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bg2"/>
          </a:solidFill>
        </p:spPr>
        <p:txBody>
          <a:bodyPr wrap="square" lIns="0" tIns="0" rIns="0" bIns="0" rtlCol="0" anchor="ctr">
            <a:noAutofit/>
          </a:bodyPr>
          <a:lstStyle/>
          <a:p>
            <a:pPr algn="ctr" defTabSz="685783"/>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tx1"/>
                </a:solidFill>
              </a:defRPr>
            </a:lvl1pPr>
            <a:lvl2pPr marL="0" indent="0">
              <a:spcBef>
                <a:spcPts val="1100"/>
              </a:spcBef>
              <a:buFontTx/>
              <a:buNone/>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953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itle 5"/>
          <p:cNvSpPr>
            <a:spLocks noGrp="1"/>
          </p:cNvSpPr>
          <p:nvPr>
            <p:ph type="title"/>
          </p:nvPr>
        </p:nvSpPr>
        <p:spPr>
          <a:xfrm>
            <a:off x="0"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pPr defTabSz="685783"/>
            <a:r>
              <a:rPr lang="de-DE">
                <a:solidFill>
                  <a:srgbClr val="FFFFFF"/>
                </a:solidFill>
              </a:rPr>
              <a:t>Think 2018 / DOC ID / Month XX, 2018 / © 2018 IBM Corporation</a:t>
            </a:r>
            <a:endParaRPr lang="en-US">
              <a:solidFill>
                <a:srgbClr val="FFFFFF"/>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6" name="Text Placeholder 5"/>
          <p:cNvSpPr>
            <a:spLocks noGrp="1"/>
          </p:cNvSpPr>
          <p:nvPr>
            <p:ph type="body" sz="quarter" idx="12"/>
          </p:nvPr>
        </p:nvSpPr>
        <p:spPr>
          <a:xfrm>
            <a:off x="228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3"/>
          <p:cNvSpPr>
            <a:spLocks noGrp="1"/>
          </p:cNvSpPr>
          <p:nvPr>
            <p:ph type="sldNum" sz="quarter" idx="10"/>
          </p:nvPr>
        </p:nvSpPr>
        <p:spPr/>
        <p:txBody>
          <a:bodyPr/>
          <a:lstStyle>
            <a:lvl1pPr>
              <a:defRPr/>
            </a:lvl1pPr>
          </a:lstStyle>
          <a:p>
            <a:pPr>
              <a:defRPr/>
            </a:pPr>
            <a:fld id="{0EA95DF7-7B35-9B48-B138-3C274BF910C6}"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6553200" y="4630341"/>
            <a:ext cx="2133600" cy="273844"/>
          </a:xfrm>
          <a:prstGeom prst="rect">
            <a:avLst/>
          </a:prstGeom>
        </p:spPr>
        <p:txBody>
          <a:bodyPr anchor="ctr"/>
          <a:lstStyle>
            <a:lvl1pPr>
              <a:defRPr sz="900">
                <a:latin typeface="Calibri"/>
                <a:ea typeface="Calibri"/>
                <a:cs typeface="Calibri"/>
                <a:sym typeface="Calibri"/>
              </a:defRPr>
            </a:lvl1pPr>
          </a:lstStyle>
          <a:p>
            <a:pPr defTabSz="457189"/>
            <a:fld id="{86CB4B4D-7CA3-9044-876B-883B54F8677D}" type="slidenum">
              <a:rPr lang="uk-UA" smtClean="0">
                <a:solidFill>
                  <a:srgbClr val="000000"/>
                </a:solidFill>
              </a:rPr>
              <a:pPr defTabSz="457189"/>
              <a:t>‹#›</a:t>
            </a:fld>
            <a:endParaRPr lang="uk-UA">
              <a:solidFill>
                <a:srgbClr val="000000"/>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dirty="0"/>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613931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dirty="0"/>
              <a:t>Click to edit Master title style</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18403728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939236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dirty="0">
                <a:solidFill>
                  <a:srgbClr val="FFFFFF"/>
                </a:solidFill>
              </a:rPr>
              <a:t>Cloud Power  / May 16, 2018 / © 2018 IBM Corporation</a:t>
            </a:r>
            <a:endParaRPr lang="en-US" dirty="0">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428819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FFFFFF"/>
                </a:solidFill>
              </a:rPr>
              <a:t>Group Name / DOC ID / Month XX, 2017 / © 2017 IBM Corporation</a:t>
            </a:r>
            <a:endParaRPr lang="en-US">
              <a:solidFill>
                <a:srgbClr val="FFFFFF"/>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fontAlgn="auto">
              <a:spcBef>
                <a:spcPts val="0"/>
              </a:spcBef>
              <a:spcAft>
                <a:spcPts val="0"/>
              </a:spcAft>
              <a:defRPr/>
            </a:lvl1pPr>
          </a:lstStyle>
          <a:p>
            <a:pPr>
              <a:defRPr/>
            </a:pPr>
            <a:fld id="{CB6A33D7-8BC3-4064-82B1-3FD7DC59BE66}" type="slidenum">
              <a:rPr lang="en-US">
                <a:solidFill>
                  <a:srgbClr val="FFFFFF"/>
                </a:solidFill>
              </a:rPr>
              <a:pPr>
                <a:defRPr/>
              </a:pPr>
              <a:t>‹#›</a:t>
            </a:fld>
            <a:endParaRPr lang="en-US">
              <a:solidFill>
                <a:srgbClr val="FFFFFF"/>
              </a:solidFill>
            </a:endParaRPr>
          </a:p>
        </p:txBody>
      </p:sp>
      <p:sp>
        <p:nvSpPr>
          <p:cNvPr id="5" name="Rectangle 9"/>
          <p:cNvSpPr>
            <a:spLocks noGrp="1" noChangeArrowheads="1"/>
          </p:cNvSpPr>
          <p:nvPr>
            <p:ph type="dt" sz="half" idx="11"/>
          </p:nvPr>
        </p:nvSpPr>
        <p:spPr>
          <a:xfrm>
            <a:off x="549277" y="4903177"/>
            <a:ext cx="1004888" cy="138113"/>
          </a:xfrm>
          <a:prstGeom prst="rect">
            <a:avLst/>
          </a:prstGeom>
        </p:spPr>
        <p:txBody>
          <a:bodyPr/>
          <a:lstStyle>
            <a:lvl1pPr fontAlgn="auto">
              <a:spcBef>
                <a:spcPts val="0"/>
              </a:spcBef>
              <a:spcAft>
                <a:spcPts val="0"/>
              </a:spcAft>
              <a:defRPr/>
            </a:lvl1pPr>
          </a:lstStyle>
          <a:p>
            <a:pPr>
              <a:defRPr/>
            </a:pPr>
            <a:endParaRPr lang="en-US">
              <a:solidFill>
                <a:srgbClr val="000000"/>
              </a:solidFill>
            </a:endParaRP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0200" y="4767264"/>
            <a:ext cx="2133600" cy="273844"/>
          </a:xfrm>
          <a:prstGeom prst="rect">
            <a:avLst/>
          </a:prstGeom>
        </p:spPr>
        <p:txBody>
          <a:bodyPr/>
          <a:lstStyle/>
          <a:p>
            <a:fld id="{125C11E9-EA40-D54F-953A-82A4C72DAAAD}" type="slidenum">
              <a:rPr lang="en-US" smtClean="0">
                <a:solidFill>
                  <a:srgbClr val="FFFFFF"/>
                </a:solidFill>
              </a:rPr>
              <a:pPr/>
              <a:t>‹#›</a:t>
            </a:fld>
            <a:r>
              <a:rPr lang="en-US">
                <a:solidFill>
                  <a:srgbClr val="FFFFFF"/>
                </a:solidFill>
              </a:rPr>
              <a:t> I</a:t>
            </a:r>
            <a:endParaRPr lang="en-US" dirty="0">
              <a:solidFill>
                <a:srgbClr val="FFFFFF"/>
              </a:solidFill>
            </a:endParaRP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6430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58000" y="4826480"/>
            <a:ext cx="2057400" cy="137160"/>
          </a:xfrm>
          <a:prstGeom prst="rect">
            <a:avLst/>
          </a:prstGeom>
        </p:spPr>
        <p:txBody>
          <a:bodyPr lIns="109728" tIns="54864" rIns="109728" bIns="54864"/>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lIns="109728" tIns="54864" rIns="109728" bIns="54864"/>
          <a:lstStyle>
            <a:lvl1pPr algn="l">
              <a:defRPr/>
            </a:lvl1pPr>
          </a:lstStyle>
          <a:p>
            <a:r>
              <a:rPr lang="en-US">
                <a:solidFill>
                  <a:srgbClr val="FFFFFF"/>
                </a:solidFill>
              </a:rPr>
              <a:t>IBM Confidential</a:t>
            </a:r>
            <a:endParaRPr lang="en-US" dirty="0">
              <a:solidFill>
                <a:srgbClr val="FFFFFF"/>
              </a:solidFill>
            </a:endParaRPr>
          </a:p>
        </p:txBody>
      </p:sp>
      <p:sp>
        <p:nvSpPr>
          <p:cNvPr id="9" name="Text Placeholder 8"/>
          <p:cNvSpPr>
            <a:spLocks noGrp="1"/>
          </p:cNvSpPr>
          <p:nvPr>
            <p:ph type="body" sz="quarter" idx="14" hasCustomPrompt="1"/>
          </p:nvPr>
        </p:nvSpPr>
        <p:spPr>
          <a:xfrm>
            <a:off x="228601" y="1136650"/>
            <a:ext cx="8686800" cy="3562350"/>
          </a:xfrm>
        </p:spPr>
        <p:txBody>
          <a:bodyPr/>
          <a:lstStyle>
            <a:lvl1pPr marL="285743" marR="0" indent="-285743" algn="l" defTabSz="457189" rtl="0" eaLnBrk="1" fontAlgn="auto" latinLnBrk="0" hangingPunct="1">
              <a:lnSpc>
                <a:spcPct val="100000"/>
              </a:lnSpc>
              <a:spcBef>
                <a:spcPts val="1100"/>
              </a:spcBef>
              <a:spcAft>
                <a:spcPts val="0"/>
              </a:spcAft>
              <a:buClrTx/>
              <a:buSzTx/>
              <a:buFont typeface=".AppleSystemUIFont" charset="-120"/>
              <a:buChar char="−"/>
              <a:tabLst/>
              <a:defRPr/>
            </a:lvl1pPr>
          </a:lstStyle>
          <a:p>
            <a:pPr marL="0" marR="0" lvl="0" indent="0" algn="l" defTabSz="457189" rtl="0" eaLnBrk="1" fontAlgn="auto" latinLnBrk="0" hangingPunct="1">
              <a:lnSpc>
                <a:spcPct val="100000"/>
              </a:lnSpc>
              <a:spcBef>
                <a:spcPts val="1100"/>
              </a:spcBef>
              <a:spcAft>
                <a:spcPts val="0"/>
              </a:spcAft>
              <a:buClrTx/>
              <a:buSzTx/>
              <a:tabLst/>
              <a:defRPr/>
            </a:pPr>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en-US">
                <a:solidFill>
                  <a:srgbClr val="000000"/>
                </a:solidFill>
              </a:rPr>
              <a:t>Think 2018 / Conference / March 20, 2018 / © 2018 IBM Corporation</a:t>
            </a:r>
          </a:p>
        </p:txBody>
      </p:sp>
      <p:sp>
        <p:nvSpPr>
          <p:cNvPr id="4" name="Title 3"/>
          <p:cNvSpPr>
            <a:spLocks noGrp="1"/>
          </p:cNvSpPr>
          <p:nvPr>
            <p:ph type="title"/>
          </p:nvPr>
        </p:nvSpPr>
        <p:spPr>
          <a:xfrm>
            <a:off x="228600" y="203782"/>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8" name="Picture 7"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2" y="4705335"/>
            <a:ext cx="521589" cy="21147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en-US">
                <a:solidFill>
                  <a:srgbClr val="000000"/>
                </a:solidFill>
              </a:rPr>
              <a:t>Think 2018 / Conference / March 20,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Think 2018 / Conference / March 20, 2018 / © 2018 IBM Corporation</a:t>
            </a: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theme" Target="../theme/theme2.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theme" Target="../theme/theme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8.xml"/><Relationship Id="rId21" Type="http://schemas.openxmlformats.org/officeDocument/2006/relationships/slideLayout" Target="../slideLayouts/slideLayout79.xml"/><Relationship Id="rId22" Type="http://schemas.openxmlformats.org/officeDocument/2006/relationships/slideLayout" Target="../slideLayouts/slideLayout80.xml"/><Relationship Id="rId23" Type="http://schemas.openxmlformats.org/officeDocument/2006/relationships/slideLayout" Target="../slideLayouts/slideLayout81.xml"/><Relationship Id="rId24" Type="http://schemas.openxmlformats.org/officeDocument/2006/relationships/slideLayout" Target="../slideLayouts/slideLayout82.xml"/><Relationship Id="rId25" Type="http://schemas.openxmlformats.org/officeDocument/2006/relationships/slideLayout" Target="../slideLayouts/slideLayout83.xml"/><Relationship Id="rId26" Type="http://schemas.openxmlformats.org/officeDocument/2006/relationships/slideLayout" Target="../slideLayouts/slideLayout84.xml"/><Relationship Id="rId27" Type="http://schemas.openxmlformats.org/officeDocument/2006/relationships/slideLayout" Target="../slideLayouts/slideLayout85.xml"/><Relationship Id="rId28" Type="http://schemas.openxmlformats.org/officeDocument/2006/relationships/slideLayout" Target="../slideLayouts/slideLayout86.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30" Type="http://schemas.openxmlformats.org/officeDocument/2006/relationships/slideLayout" Target="../slideLayouts/slideLayout88.xml"/><Relationship Id="rId31" Type="http://schemas.openxmlformats.org/officeDocument/2006/relationships/slideLayout" Target="../slideLayouts/slideLayout89.xml"/><Relationship Id="rId32" Type="http://schemas.openxmlformats.org/officeDocument/2006/relationships/slideLayout" Target="../slideLayouts/slideLayout90.xml"/><Relationship Id="rId9" Type="http://schemas.openxmlformats.org/officeDocument/2006/relationships/slideLayout" Target="../slideLayouts/slideLayout67.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33" Type="http://schemas.openxmlformats.org/officeDocument/2006/relationships/slideLayout" Target="../slideLayouts/slideLayout91.xml"/><Relationship Id="rId34" Type="http://schemas.openxmlformats.org/officeDocument/2006/relationships/slideLayout" Target="../slideLayouts/slideLayout92.xml"/><Relationship Id="rId35" Type="http://schemas.openxmlformats.org/officeDocument/2006/relationships/slideLayout" Target="../slideLayouts/slideLayout93.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Relationship Id="rId15" Type="http://schemas.openxmlformats.org/officeDocument/2006/relationships/slideLayout" Target="../slideLayouts/slideLayout73.xml"/><Relationship Id="rId16" Type="http://schemas.openxmlformats.org/officeDocument/2006/relationships/slideLayout" Target="../slideLayouts/slideLayout74.xml"/><Relationship Id="rId17" Type="http://schemas.openxmlformats.org/officeDocument/2006/relationships/slideLayout" Target="../slideLayouts/slideLayout75.xml"/><Relationship Id="rId18" Type="http://schemas.openxmlformats.org/officeDocument/2006/relationships/slideLayout" Target="../slideLayouts/slideLayout76.xml"/><Relationship Id="rId19" Type="http://schemas.openxmlformats.org/officeDocument/2006/relationships/slideLayout" Target="../slideLayouts/slideLayout77.xml"/><Relationship Id="rId37" Type="http://schemas.openxmlformats.org/officeDocument/2006/relationships/slideLayout" Target="../slideLayouts/slideLayout95.xml"/><Relationship Id="rId38" Type="http://schemas.openxmlformats.org/officeDocument/2006/relationships/slideLayout" Target="../slideLayouts/slideLayout96.xml"/><Relationship Id="rId3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6.xml"/><Relationship Id="rId21" Type="http://schemas.openxmlformats.org/officeDocument/2006/relationships/slideLayout" Target="../slideLayouts/slideLayout117.xml"/><Relationship Id="rId22" Type="http://schemas.openxmlformats.org/officeDocument/2006/relationships/slideLayout" Target="../slideLayouts/slideLayout118.xml"/><Relationship Id="rId23" Type="http://schemas.openxmlformats.org/officeDocument/2006/relationships/slideLayout" Target="../slideLayouts/slideLayout119.xml"/><Relationship Id="rId24" Type="http://schemas.openxmlformats.org/officeDocument/2006/relationships/slideLayout" Target="../slideLayouts/slideLayout120.xml"/><Relationship Id="rId25" Type="http://schemas.openxmlformats.org/officeDocument/2006/relationships/slideLayout" Target="../slideLayouts/slideLayout121.xml"/><Relationship Id="rId26" Type="http://schemas.openxmlformats.org/officeDocument/2006/relationships/slideLayout" Target="../slideLayouts/slideLayout122.xml"/><Relationship Id="rId27" Type="http://schemas.openxmlformats.org/officeDocument/2006/relationships/slideLayout" Target="../slideLayouts/slideLayout123.xml"/><Relationship Id="rId28" Type="http://schemas.openxmlformats.org/officeDocument/2006/relationships/slideLayout" Target="../slideLayouts/slideLayout124.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30" Type="http://schemas.openxmlformats.org/officeDocument/2006/relationships/slideLayout" Target="../slideLayouts/slideLayout126.xml"/><Relationship Id="rId31" Type="http://schemas.openxmlformats.org/officeDocument/2006/relationships/slideLayout" Target="../slideLayouts/slideLayout127.xml"/><Relationship Id="rId32" Type="http://schemas.openxmlformats.org/officeDocument/2006/relationships/slideLayout" Target="../slideLayouts/slideLayout128.xml"/><Relationship Id="rId9" Type="http://schemas.openxmlformats.org/officeDocument/2006/relationships/slideLayout" Target="../slideLayouts/slideLayout105.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33" Type="http://schemas.openxmlformats.org/officeDocument/2006/relationships/slideLayout" Target="../slideLayouts/slideLayout129.xml"/><Relationship Id="rId34" Type="http://schemas.openxmlformats.org/officeDocument/2006/relationships/slideLayout" Target="../slideLayouts/slideLayout130.xml"/><Relationship Id="rId35" Type="http://schemas.openxmlformats.org/officeDocument/2006/relationships/slideLayout" Target="../slideLayouts/slideLayout131.xml"/><Relationship Id="rId36" Type="http://schemas.openxmlformats.org/officeDocument/2006/relationships/slideLayout" Target="../slideLayouts/slideLayout132.xml"/><Relationship Id="rId10" Type="http://schemas.openxmlformats.org/officeDocument/2006/relationships/slideLayout" Target="../slideLayouts/slideLayout106.xml"/><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slideLayout" Target="../slideLayouts/slideLayout110.xml"/><Relationship Id="rId15" Type="http://schemas.openxmlformats.org/officeDocument/2006/relationships/slideLayout" Target="../slideLayouts/slideLayout111.xml"/><Relationship Id="rId16" Type="http://schemas.openxmlformats.org/officeDocument/2006/relationships/slideLayout" Target="../slideLayouts/slideLayout112.xml"/><Relationship Id="rId17" Type="http://schemas.openxmlformats.org/officeDocument/2006/relationships/slideLayout" Target="../slideLayouts/slideLayout113.xml"/><Relationship Id="rId18" Type="http://schemas.openxmlformats.org/officeDocument/2006/relationships/slideLayout" Target="../slideLayouts/slideLayout114.xml"/><Relationship Id="rId19" Type="http://schemas.openxmlformats.org/officeDocument/2006/relationships/slideLayout" Target="../slideLayouts/slideLayout115.xml"/><Relationship Id="rId3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52.xml"/><Relationship Id="rId21" Type="http://schemas.openxmlformats.org/officeDocument/2006/relationships/slideLayout" Target="../slideLayouts/slideLayout153.xml"/><Relationship Id="rId22" Type="http://schemas.openxmlformats.org/officeDocument/2006/relationships/slideLayout" Target="../slideLayouts/slideLayout154.xml"/><Relationship Id="rId23" Type="http://schemas.openxmlformats.org/officeDocument/2006/relationships/slideLayout" Target="../slideLayouts/slideLayout155.xml"/><Relationship Id="rId24" Type="http://schemas.openxmlformats.org/officeDocument/2006/relationships/slideLayout" Target="../slideLayouts/slideLayout156.xml"/><Relationship Id="rId25" Type="http://schemas.openxmlformats.org/officeDocument/2006/relationships/slideLayout" Target="../slideLayouts/slideLayout157.xml"/><Relationship Id="rId26" Type="http://schemas.openxmlformats.org/officeDocument/2006/relationships/slideLayout" Target="../slideLayouts/slideLayout158.xml"/><Relationship Id="rId27" Type="http://schemas.openxmlformats.org/officeDocument/2006/relationships/slideLayout" Target="../slideLayouts/slideLayout159.xml"/><Relationship Id="rId28" Type="http://schemas.openxmlformats.org/officeDocument/2006/relationships/slideLayout" Target="../slideLayouts/slideLayout160.xml"/><Relationship Id="rId29" Type="http://schemas.openxmlformats.org/officeDocument/2006/relationships/slideLayout" Target="../slideLayouts/slideLayout161.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30" Type="http://schemas.openxmlformats.org/officeDocument/2006/relationships/slideLayout" Target="../slideLayouts/slideLayout162.xml"/><Relationship Id="rId31" Type="http://schemas.openxmlformats.org/officeDocument/2006/relationships/slideLayout" Target="../slideLayouts/slideLayout163.xml"/><Relationship Id="rId32" Type="http://schemas.openxmlformats.org/officeDocument/2006/relationships/slideLayout" Target="../slideLayouts/slideLayout164.xml"/><Relationship Id="rId9" Type="http://schemas.openxmlformats.org/officeDocument/2006/relationships/slideLayout" Target="../slideLayouts/slideLayout141.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33" Type="http://schemas.openxmlformats.org/officeDocument/2006/relationships/slideLayout" Target="../slideLayouts/slideLayout165.xml"/><Relationship Id="rId34" Type="http://schemas.openxmlformats.org/officeDocument/2006/relationships/slideLayout" Target="../slideLayouts/slideLayout166.xml"/><Relationship Id="rId35" Type="http://schemas.openxmlformats.org/officeDocument/2006/relationships/slideLayout" Target="../slideLayouts/slideLayout167.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1" Type="http://schemas.openxmlformats.org/officeDocument/2006/relationships/slideLayout" Target="../slideLayouts/slideLayout143.xml"/><Relationship Id="rId12" Type="http://schemas.openxmlformats.org/officeDocument/2006/relationships/slideLayout" Target="../slideLayouts/slideLayout144.xml"/><Relationship Id="rId13" Type="http://schemas.openxmlformats.org/officeDocument/2006/relationships/slideLayout" Target="../slideLayouts/slideLayout145.xml"/><Relationship Id="rId14" Type="http://schemas.openxmlformats.org/officeDocument/2006/relationships/slideLayout" Target="../slideLayouts/slideLayout146.xml"/><Relationship Id="rId15" Type="http://schemas.openxmlformats.org/officeDocument/2006/relationships/slideLayout" Target="../slideLayouts/slideLayout147.xml"/><Relationship Id="rId16" Type="http://schemas.openxmlformats.org/officeDocument/2006/relationships/slideLayout" Target="../slideLayouts/slideLayout148.xml"/><Relationship Id="rId17" Type="http://schemas.openxmlformats.org/officeDocument/2006/relationships/slideLayout" Target="../slideLayouts/slideLayout149.xml"/><Relationship Id="rId18" Type="http://schemas.openxmlformats.org/officeDocument/2006/relationships/slideLayout" Target="../slideLayouts/slideLayout150.xml"/><Relationship Id="rId19" Type="http://schemas.openxmlformats.org/officeDocument/2006/relationships/slideLayout" Target="../slideLayouts/slideLayout151.xml"/><Relationship Id="rId37" Type="http://schemas.openxmlformats.org/officeDocument/2006/relationships/slideLayout" Target="../slideLayouts/slideLayout169.xml"/><Relationship Id="rId38"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2.xml"/><Relationship Id="rId4" Type="http://schemas.openxmlformats.org/officeDocument/2006/relationships/theme" Target="../theme/theme7.xml"/><Relationship Id="rId1" Type="http://schemas.openxmlformats.org/officeDocument/2006/relationships/slideLayout" Target="../slideLayouts/slideLayout170.xml"/><Relationship Id="rId2" Type="http://schemas.openxmlformats.org/officeDocument/2006/relationships/slideLayout" Target="../slideLayouts/slideLayout17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8.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en-US"/>
              <a:t>Group Name / DOC ID / Month XX, 2017 / © 2017 IBM Corporation</a:t>
            </a:r>
          </a:p>
        </p:txBody>
      </p:sp>
    </p:spTree>
    <p:extLst>
      <p:ext uri="{BB962C8B-B14F-4D97-AF65-F5344CB8AC3E}">
        <p14:creationId xmlns:p14="http://schemas.microsoft.com/office/powerpoint/2010/main" val="117404520"/>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81" r:id="rId3"/>
    <p:sldLayoutId id="2147483683" r:id="rId4"/>
    <p:sldLayoutId id="2147483685"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822" r:id="rId23"/>
    <p:sldLayoutId id="2147483707" r:id="rId24"/>
    <p:sldLayoutId id="2147483826" r:id="rId25"/>
    <p:sldLayoutId id="2147483927" r:id="rId26"/>
    <p:sldLayoutId id="2147484555" r:id="rId27"/>
    <p:sldLayoutId id="2147484556" r:id="rId28"/>
  </p:sldLayoutIdLst>
  <p:hf hdr="0" ft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4758" y="268839"/>
            <a:ext cx="8859242" cy="447476"/>
          </a:xfrm>
          <a:prstGeom prst="rect">
            <a:avLst/>
          </a:prstGeom>
          <a:noFill/>
          <a:ln w="9525">
            <a:noFill/>
            <a:miter lim="800000"/>
            <a:headEnd/>
            <a:tailEnd/>
          </a:ln>
        </p:spPr>
        <p:txBody>
          <a:bodyPr vert="horz" wrap="square" lIns="0" tIns="0" rIns="640080" bIns="0" numCol="1" anchor="t" anchorCtr="0" compatLnSpc="1">
            <a:prstTxWarp prst="textNoShape">
              <a:avLst/>
            </a:prstTxWarp>
          </a:bodyPr>
          <a:lstStyle/>
          <a:p>
            <a:pPr lvl="0"/>
            <a:r>
              <a:rPr lang="en-US" dirty="0"/>
              <a:t>Click to edit Master title style</a:t>
            </a:r>
          </a:p>
        </p:txBody>
      </p:sp>
      <p:sp>
        <p:nvSpPr>
          <p:cNvPr id="3" name="Rectangle 6"/>
          <p:cNvSpPr>
            <a:spLocks noChangeArrowheads="1"/>
          </p:cNvSpPr>
          <p:nvPr userDrawn="1"/>
        </p:nvSpPr>
        <p:spPr bwMode="black">
          <a:xfrm>
            <a:off x="368102" y="4882632"/>
            <a:ext cx="2449984" cy="148058"/>
          </a:xfrm>
          <a:prstGeom prst="rect">
            <a:avLst/>
          </a:prstGeom>
          <a:noFill/>
          <a:ln>
            <a:noFill/>
          </a:ln>
          <a:extLst/>
        </p:spPr>
        <p:txBody>
          <a:bodyPr wrap="square" lIns="51376" tIns="25688" rIns="51376" bIns="25688">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571500" eaLnBrk="1" fontAlgn="base" hangingPunct="1">
              <a:spcBef>
                <a:spcPct val="0"/>
              </a:spcBef>
              <a:spcAft>
                <a:spcPct val="0"/>
              </a:spcAft>
              <a:defRPr/>
            </a:pPr>
            <a:r>
              <a:rPr lang="en-US" altLang="en-US" sz="625" b="0" dirty="0">
                <a:solidFill>
                  <a:srgbClr val="FFFFFF">
                    <a:lumMod val="50000"/>
                  </a:srgbClr>
                </a:solidFill>
                <a:latin typeface="Arial"/>
                <a:ea typeface="MS PGothic" pitchFamily="34" charset="-128"/>
              </a:rPr>
              <a:t>© 2018 International Business Machines Corporation</a:t>
            </a:r>
          </a:p>
        </p:txBody>
      </p:sp>
      <p:sp>
        <p:nvSpPr>
          <p:cNvPr id="5" name="Rectangle 6"/>
          <p:cNvSpPr>
            <a:spLocks noGrp="1" noChangeArrowheads="1"/>
          </p:cNvSpPr>
          <p:nvPr>
            <p:ph type="sldNum" sz="quarter" idx="4"/>
          </p:nvPr>
        </p:nvSpPr>
        <p:spPr bwMode="auto">
          <a:xfrm>
            <a:off x="8588566" y="4911365"/>
            <a:ext cx="333375" cy="107156"/>
          </a:xfrm>
          <a:prstGeom prst="rect">
            <a:avLst/>
          </a:prstGeom>
          <a:noFill/>
          <a:ln>
            <a:noFill/>
          </a:ln>
          <a:effectLst/>
          <a:extLst/>
        </p:spPr>
        <p:txBody>
          <a:bodyPr vert="horz" wrap="square" lIns="0" tIns="0" rIns="0" bIns="0" numCol="1" anchor="b" anchorCtr="0" compatLnSpc="1">
            <a:prstTxWarp prst="textNoShape">
              <a:avLst/>
            </a:prstTxWarp>
          </a:bodyPr>
          <a:lstStyle>
            <a:lvl1pPr algn="r">
              <a:spcBef>
                <a:spcPct val="0"/>
              </a:spcBef>
              <a:buSzTx/>
              <a:buFontTx/>
              <a:buNone/>
              <a:defRPr sz="563" b="0">
                <a:ln>
                  <a:noFill/>
                </a:ln>
                <a:solidFill>
                  <a:schemeClr val="bg1">
                    <a:lumMod val="50000"/>
                  </a:schemeClr>
                </a:solidFill>
                <a:latin typeface="Arial" charset="0"/>
                <a:ea typeface="ＭＳ Ｐゴシック" pitchFamily="34" charset="-128"/>
                <a:cs typeface="Arial" charset="0"/>
              </a:defRPr>
            </a:lvl1pPr>
          </a:lstStyle>
          <a:p>
            <a:pPr defTabSz="571500" fontAlgn="base">
              <a:spcAft>
                <a:spcPct val="0"/>
              </a:spcAft>
              <a:defRPr/>
            </a:pPr>
            <a:fld id="{CDD1C7A2-6758-4531-95C7-A985E29F93B1}" type="slidenum">
              <a:rPr lang="en-US" smtClean="0">
                <a:solidFill>
                  <a:srgbClr val="FFFFFF">
                    <a:lumMod val="50000"/>
                  </a:srgbClr>
                </a:solidFill>
              </a:rPr>
              <a:pPr defTabSz="571500" fontAlgn="base">
                <a:spcAft>
                  <a:spcPct val="0"/>
                </a:spcAft>
                <a:defRPr/>
              </a:pPr>
              <a:t>‹#›</a:t>
            </a:fld>
            <a:endParaRPr lang="en-US" dirty="0">
              <a:solidFill>
                <a:srgbClr val="FFFFFF">
                  <a:lumMod val="50000"/>
                </a:srgbClr>
              </a:solidFill>
            </a:endParaRPr>
          </a:p>
        </p:txBody>
      </p:sp>
    </p:spTree>
    <p:extLst>
      <p:ext uri="{BB962C8B-B14F-4D97-AF65-F5344CB8AC3E}">
        <p14:creationId xmlns:p14="http://schemas.microsoft.com/office/powerpoint/2010/main" val="126349535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7" r:id="rId13"/>
  </p:sldLayoutIdLst>
  <p:transition xmlns:p14="http://schemas.microsoft.com/office/powerpoint/2010/main">
    <p:fade/>
  </p:transition>
  <p:hf hdr="0" ftr="0" dt="0"/>
  <p:txStyles>
    <p:titleStyle>
      <a:lvl1pPr algn="l" defTabSz="816571" rtl="0" eaLnBrk="0" fontAlgn="base" hangingPunct="0">
        <a:lnSpc>
          <a:spcPct val="90000"/>
        </a:lnSpc>
        <a:spcBef>
          <a:spcPct val="0"/>
        </a:spcBef>
        <a:spcAft>
          <a:spcPct val="0"/>
        </a:spcAft>
        <a:defRPr sz="2000" b="0" i="0" kern="1200">
          <a:solidFill>
            <a:schemeClr val="bg1"/>
          </a:solidFill>
          <a:latin typeface="+mj-lt"/>
          <a:ea typeface="ＭＳ Ｐゴシック" pitchFamily="15" charset="-128"/>
          <a:cs typeface="ＭＳ Ｐゴシック" pitchFamily="15" charset="-128"/>
        </a:defRPr>
      </a:lvl1pPr>
      <a:lvl2pPr algn="l" defTabSz="816571" rtl="0" eaLnBrk="0" fontAlgn="base" hangingPunct="0">
        <a:lnSpc>
          <a:spcPct val="90000"/>
        </a:lnSpc>
        <a:spcBef>
          <a:spcPct val="0"/>
        </a:spcBef>
        <a:spcAft>
          <a:spcPct val="0"/>
        </a:spcAft>
        <a:defRPr sz="2000">
          <a:solidFill>
            <a:schemeClr val="tx1"/>
          </a:solidFill>
          <a:latin typeface="Arial" panose="020B0604020202020204" pitchFamily="34" charset="0"/>
          <a:ea typeface="ＭＳ Ｐゴシック" pitchFamily="15" charset="-128"/>
          <a:cs typeface="ＭＳ Ｐゴシック" pitchFamily="15" charset="-128"/>
        </a:defRPr>
      </a:lvl2pPr>
      <a:lvl3pPr algn="l" defTabSz="816571" rtl="0" eaLnBrk="0" fontAlgn="base" hangingPunct="0">
        <a:lnSpc>
          <a:spcPct val="90000"/>
        </a:lnSpc>
        <a:spcBef>
          <a:spcPct val="0"/>
        </a:spcBef>
        <a:spcAft>
          <a:spcPct val="0"/>
        </a:spcAft>
        <a:defRPr sz="2000">
          <a:solidFill>
            <a:schemeClr val="tx1"/>
          </a:solidFill>
          <a:latin typeface="Arial" panose="020B0604020202020204" pitchFamily="34" charset="0"/>
          <a:ea typeface="ＭＳ Ｐゴシック" pitchFamily="15" charset="-128"/>
          <a:cs typeface="ＭＳ Ｐゴシック" pitchFamily="15" charset="-128"/>
        </a:defRPr>
      </a:lvl3pPr>
      <a:lvl4pPr algn="l" defTabSz="816571" rtl="0" eaLnBrk="0" fontAlgn="base" hangingPunct="0">
        <a:lnSpc>
          <a:spcPct val="90000"/>
        </a:lnSpc>
        <a:spcBef>
          <a:spcPct val="0"/>
        </a:spcBef>
        <a:spcAft>
          <a:spcPct val="0"/>
        </a:spcAft>
        <a:defRPr sz="2000">
          <a:solidFill>
            <a:schemeClr val="tx1"/>
          </a:solidFill>
          <a:latin typeface="Arial" panose="020B0604020202020204" pitchFamily="34" charset="0"/>
          <a:ea typeface="ＭＳ Ｐゴシック" pitchFamily="15" charset="-128"/>
          <a:cs typeface="ＭＳ Ｐゴシック" pitchFamily="15" charset="-128"/>
        </a:defRPr>
      </a:lvl4pPr>
      <a:lvl5pPr algn="l" defTabSz="816571" rtl="0" eaLnBrk="0" fontAlgn="base" hangingPunct="0">
        <a:lnSpc>
          <a:spcPct val="90000"/>
        </a:lnSpc>
        <a:spcBef>
          <a:spcPct val="0"/>
        </a:spcBef>
        <a:spcAft>
          <a:spcPct val="0"/>
        </a:spcAft>
        <a:defRPr sz="2000">
          <a:solidFill>
            <a:schemeClr val="tx1"/>
          </a:solidFill>
          <a:latin typeface="Arial" panose="020B0604020202020204" pitchFamily="34" charset="0"/>
          <a:ea typeface="ＭＳ Ｐゴシック" pitchFamily="15" charset="-128"/>
          <a:cs typeface="ＭＳ Ｐゴシック" pitchFamily="15" charset="-128"/>
        </a:defRPr>
      </a:lvl5pPr>
      <a:lvl6pPr marL="285750" algn="l" defTabSz="816571" rtl="0" fontAlgn="base">
        <a:spcBef>
          <a:spcPct val="0"/>
        </a:spcBef>
        <a:spcAft>
          <a:spcPct val="0"/>
        </a:spcAft>
        <a:defRPr sz="2438">
          <a:solidFill>
            <a:srgbClr val="00B3EF"/>
          </a:solidFill>
          <a:latin typeface="Arial" panose="020B0604020202020204" pitchFamily="34" charset="0"/>
        </a:defRPr>
      </a:lvl6pPr>
      <a:lvl7pPr marL="571500" algn="l" defTabSz="816571" rtl="0" fontAlgn="base">
        <a:spcBef>
          <a:spcPct val="0"/>
        </a:spcBef>
        <a:spcAft>
          <a:spcPct val="0"/>
        </a:spcAft>
        <a:defRPr sz="2438">
          <a:solidFill>
            <a:srgbClr val="00B3EF"/>
          </a:solidFill>
          <a:latin typeface="Arial" panose="020B0604020202020204" pitchFamily="34" charset="0"/>
        </a:defRPr>
      </a:lvl7pPr>
      <a:lvl8pPr marL="857250" algn="l" defTabSz="816571" rtl="0" fontAlgn="base">
        <a:spcBef>
          <a:spcPct val="0"/>
        </a:spcBef>
        <a:spcAft>
          <a:spcPct val="0"/>
        </a:spcAft>
        <a:defRPr sz="2438">
          <a:solidFill>
            <a:srgbClr val="00B3EF"/>
          </a:solidFill>
          <a:latin typeface="Arial" panose="020B0604020202020204" pitchFamily="34" charset="0"/>
        </a:defRPr>
      </a:lvl8pPr>
      <a:lvl9pPr marL="1143000" algn="l" defTabSz="816571" rtl="0" fontAlgn="base">
        <a:spcBef>
          <a:spcPct val="0"/>
        </a:spcBef>
        <a:spcAft>
          <a:spcPct val="0"/>
        </a:spcAft>
        <a:defRPr sz="2438">
          <a:solidFill>
            <a:srgbClr val="00B3EF"/>
          </a:solidFill>
          <a:latin typeface="Arial" panose="020B0604020202020204" pitchFamily="34" charset="0"/>
        </a:defRPr>
      </a:lvl9pPr>
    </p:titleStyle>
    <p:bodyStyle>
      <a:lvl1pPr marL="152797" indent="-152797" algn="l" defTabSz="816571" rtl="0" eaLnBrk="0" fontAlgn="base" hangingPunct="0">
        <a:spcBef>
          <a:spcPct val="0"/>
        </a:spcBef>
        <a:spcAft>
          <a:spcPct val="20000"/>
        </a:spcAft>
        <a:buClr>
          <a:schemeClr val="tx1"/>
        </a:buClr>
        <a:buFont typeface="Wingdings" pitchFamily="2" charset="2"/>
        <a:buChar char="§"/>
        <a:defRPr sz="1750" kern="1200">
          <a:solidFill>
            <a:schemeClr val="tx1"/>
          </a:solidFill>
          <a:latin typeface="+mn-lt"/>
          <a:ea typeface="ＭＳ Ｐゴシック" pitchFamily="15" charset="-128"/>
          <a:cs typeface="ＭＳ Ｐゴシック" pitchFamily="15" charset="-128"/>
        </a:defRPr>
      </a:lvl1pPr>
      <a:lvl2pPr marL="511969" indent="-205383" algn="l" defTabSz="816571" rtl="0" eaLnBrk="0" fontAlgn="base" hangingPunct="0">
        <a:spcBef>
          <a:spcPct val="0"/>
        </a:spcBef>
        <a:spcAft>
          <a:spcPct val="15000"/>
        </a:spcAft>
        <a:buClr>
          <a:schemeClr val="tx1"/>
        </a:buClr>
        <a:buFont typeface="Arial" charset="0"/>
        <a:buChar char="–"/>
        <a:defRPr sz="1375" kern="1200">
          <a:solidFill>
            <a:schemeClr val="tx1"/>
          </a:solidFill>
          <a:latin typeface="+mn-lt"/>
          <a:ea typeface="ＭＳ Ｐゴシック" pitchFamily="15" charset="-128"/>
          <a:cs typeface="+mn-cs"/>
        </a:defRPr>
      </a:lvl2pPr>
      <a:lvl3pPr marL="916781" indent="-203399" algn="l" defTabSz="816571" rtl="0" eaLnBrk="0" fontAlgn="base" hangingPunct="0">
        <a:spcBef>
          <a:spcPct val="20000"/>
        </a:spcBef>
        <a:spcAft>
          <a:spcPct val="0"/>
        </a:spcAft>
        <a:buClr>
          <a:schemeClr val="tx1"/>
        </a:buClr>
        <a:defRPr kern="1200">
          <a:solidFill>
            <a:schemeClr val="tx1"/>
          </a:solidFill>
          <a:latin typeface="+mn-lt"/>
          <a:ea typeface="ＭＳ Ｐゴシック" pitchFamily="15" charset="-128"/>
          <a:cs typeface="+mn-cs"/>
        </a:defRPr>
      </a:lvl3pPr>
      <a:lvl4pPr marL="1323578" indent="-203399" algn="l" defTabSz="816571" rtl="0" eaLnBrk="0" fontAlgn="base" hangingPunct="0">
        <a:spcBef>
          <a:spcPct val="20000"/>
        </a:spcBef>
        <a:spcAft>
          <a:spcPct val="0"/>
        </a:spcAft>
        <a:buClr>
          <a:schemeClr val="tx1"/>
        </a:buClr>
        <a:defRPr kern="1200">
          <a:solidFill>
            <a:schemeClr val="tx1"/>
          </a:solidFill>
          <a:latin typeface="+mn-lt"/>
          <a:ea typeface="ＭＳ Ｐゴシック" pitchFamily="15" charset="-128"/>
          <a:cs typeface="+mn-cs"/>
        </a:defRPr>
      </a:lvl4pPr>
      <a:lvl5pPr marL="1732359" indent="-204391" algn="l" defTabSz="816571" rtl="0" eaLnBrk="0" fontAlgn="base" hangingPunct="0">
        <a:spcBef>
          <a:spcPct val="20000"/>
        </a:spcBef>
        <a:spcAft>
          <a:spcPct val="0"/>
        </a:spcAft>
        <a:buClr>
          <a:schemeClr val="tx1"/>
        </a:buClr>
        <a:defRPr kern="1200">
          <a:solidFill>
            <a:schemeClr val="tx1"/>
          </a:solidFill>
          <a:latin typeface="+mn-lt"/>
          <a:ea typeface="ＭＳ Ｐゴシック" pitchFamily="15" charset="-128"/>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pPr defTabSz="685783"/>
            <a:fld id="{D0BE6F14-FF48-0F4F-A8AA-2E3F25371E4A}" type="slidenum">
              <a:rPr lang="en-US" smtClean="0">
                <a:solidFill>
                  <a:srgbClr val="000000"/>
                </a:solidFill>
              </a:rPr>
              <a:pPr defTabSz="685783"/>
              <a:t>‹#›</a:t>
            </a:fld>
            <a:endParaRPr lang="en-US">
              <a:solidFill>
                <a:srgbClr val="000000"/>
              </a:solidFill>
            </a:endParaRPr>
          </a:p>
        </p:txBody>
      </p:sp>
    </p:spTree>
    <p:extLst>
      <p:ext uri="{BB962C8B-B14F-4D97-AF65-F5344CB8AC3E}">
        <p14:creationId xmlns:p14="http://schemas.microsoft.com/office/powerpoint/2010/main" val="70838248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Lst>
  <p:hf hd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de-DE">
                <a:solidFill>
                  <a:srgbClr val="FFFFFF"/>
                </a:solidFill>
              </a:rPr>
              <a:t>Group Name / DOC ID / Month XX, 2017 / © 2017 IBM Corporation</a:t>
            </a:r>
            <a:endParaRPr lang="en-US">
              <a:solidFill>
                <a:srgbClr val="FFFFFF"/>
              </a:solidFill>
            </a:endParaRPr>
          </a:p>
        </p:txBody>
      </p:sp>
    </p:spTree>
    <p:extLst>
      <p:ext uri="{BB962C8B-B14F-4D97-AF65-F5344CB8AC3E}">
        <p14:creationId xmlns:p14="http://schemas.microsoft.com/office/powerpoint/2010/main" val="589516937"/>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 id="2147484396" r:id="rId14"/>
    <p:sldLayoutId id="2147484397" r:id="rId15"/>
    <p:sldLayoutId id="2147484398" r:id="rId16"/>
    <p:sldLayoutId id="2147484399" r:id="rId17"/>
    <p:sldLayoutId id="2147484400" r:id="rId18"/>
    <p:sldLayoutId id="2147484401" r:id="rId19"/>
    <p:sldLayoutId id="2147484402" r:id="rId20"/>
    <p:sldLayoutId id="2147484403" r:id="rId21"/>
    <p:sldLayoutId id="2147484404" r:id="rId22"/>
    <p:sldLayoutId id="2147484405" r:id="rId23"/>
    <p:sldLayoutId id="2147484406" r:id="rId24"/>
    <p:sldLayoutId id="2147484407" r:id="rId25"/>
    <p:sldLayoutId id="2147484408" r:id="rId26"/>
    <p:sldLayoutId id="2147484409" r:id="rId27"/>
    <p:sldLayoutId id="2147484410" r:id="rId28"/>
    <p:sldLayoutId id="2147484411" r:id="rId29"/>
    <p:sldLayoutId id="2147484412" r:id="rId30"/>
    <p:sldLayoutId id="2147484413" r:id="rId31"/>
    <p:sldLayoutId id="2147484414" r:id="rId32"/>
    <p:sldLayoutId id="2147484415" r:id="rId33"/>
    <p:sldLayoutId id="2147484416" r:id="rId34"/>
    <p:sldLayoutId id="2147484417" r:id="rId35"/>
    <p:sldLayoutId id="2147484418" r:id="rId36"/>
    <p:sldLayoutId id="2147484420" r:id="rId37"/>
    <p:sldLayoutId id="2147484421" r:id="rId38"/>
  </p:sldLayoutIdLst>
  <p:hf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pPr defTabSz="685783"/>
            <a:fld id="{D0BE6F14-FF48-0F4F-A8AA-2E3F25371E4A}" type="slidenum">
              <a:rPr lang="en-US" smtClean="0">
                <a:solidFill>
                  <a:srgbClr val="000000"/>
                </a:solidFill>
              </a:rPr>
              <a:pPr defTabSz="685783"/>
              <a:t>‹#›</a:t>
            </a:fld>
            <a:endParaRPr lang="en-US">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pPr defTabSz="685783"/>
            <a:r>
              <a:rPr lang="en-US">
                <a:solidFill>
                  <a:srgbClr val="000000"/>
                </a:solidFill>
              </a:rPr>
              <a:t>Think 2018 / Conference / March 20, 2018 / © 2018 IBM Corporation</a:t>
            </a:r>
          </a:p>
        </p:txBody>
      </p:sp>
    </p:spTree>
    <p:extLst>
      <p:ext uri="{BB962C8B-B14F-4D97-AF65-F5344CB8AC3E}">
        <p14:creationId xmlns:p14="http://schemas.microsoft.com/office/powerpoint/2010/main" val="19164565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 id="2147484437" r:id="rId15"/>
    <p:sldLayoutId id="2147484438" r:id="rId16"/>
    <p:sldLayoutId id="2147484439" r:id="rId17"/>
    <p:sldLayoutId id="2147484440" r:id="rId18"/>
    <p:sldLayoutId id="2147484441" r:id="rId19"/>
    <p:sldLayoutId id="2147484442" r:id="rId20"/>
    <p:sldLayoutId id="2147484443" r:id="rId21"/>
    <p:sldLayoutId id="2147484444" r:id="rId22"/>
    <p:sldLayoutId id="2147484445" r:id="rId23"/>
    <p:sldLayoutId id="2147484446" r:id="rId24"/>
    <p:sldLayoutId id="2147484447" r:id="rId25"/>
    <p:sldLayoutId id="2147484448" r:id="rId26"/>
    <p:sldLayoutId id="2147484449" r:id="rId27"/>
    <p:sldLayoutId id="2147484450" r:id="rId28"/>
    <p:sldLayoutId id="2147484451" r:id="rId29"/>
    <p:sldLayoutId id="2147484452" r:id="rId30"/>
    <p:sldLayoutId id="2147484453" r:id="rId31"/>
    <p:sldLayoutId id="2147484454" r:id="rId32"/>
    <p:sldLayoutId id="2147484455" r:id="rId33"/>
    <p:sldLayoutId id="2147484456" r:id="rId34"/>
    <p:sldLayoutId id="2147484457" r:id="rId35"/>
    <p:sldLayoutId id="2147484458" r:id="rId36"/>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Group Name / DOC ID / Month XX, 2017 / © 2017 IBM Corporation</a:t>
            </a:r>
            <a:endParaRPr lang="en-US">
              <a:solidFill>
                <a:srgbClr val="000000"/>
              </a:solidFill>
            </a:endParaRPr>
          </a:p>
        </p:txBody>
      </p:sp>
    </p:spTree>
    <p:extLst>
      <p:ext uri="{BB962C8B-B14F-4D97-AF65-F5344CB8AC3E}">
        <p14:creationId xmlns:p14="http://schemas.microsoft.com/office/powerpoint/2010/main" val="882781916"/>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 id="2147484473" r:id="rId14"/>
    <p:sldLayoutId id="2147484474" r:id="rId15"/>
    <p:sldLayoutId id="2147484475" r:id="rId16"/>
    <p:sldLayoutId id="2147484476" r:id="rId17"/>
    <p:sldLayoutId id="2147484477" r:id="rId18"/>
    <p:sldLayoutId id="2147484478" r:id="rId19"/>
    <p:sldLayoutId id="2147484479" r:id="rId20"/>
    <p:sldLayoutId id="2147484480" r:id="rId21"/>
    <p:sldLayoutId id="2147484481" r:id="rId22"/>
    <p:sldLayoutId id="2147484482" r:id="rId23"/>
    <p:sldLayoutId id="2147484483" r:id="rId24"/>
    <p:sldLayoutId id="2147484484" r:id="rId25"/>
    <p:sldLayoutId id="2147484485" r:id="rId26"/>
    <p:sldLayoutId id="2147484486" r:id="rId27"/>
    <p:sldLayoutId id="2147484487" r:id="rId28"/>
    <p:sldLayoutId id="2147484488" r:id="rId29"/>
    <p:sldLayoutId id="2147484489" r:id="rId30"/>
    <p:sldLayoutId id="2147484490" r:id="rId31"/>
    <p:sldLayoutId id="2147484491" r:id="rId32"/>
    <p:sldLayoutId id="2147484492" r:id="rId33"/>
    <p:sldLayoutId id="2147484493" r:id="rId34"/>
    <p:sldLayoutId id="2147484494" r:id="rId35"/>
    <p:sldLayoutId id="2147484495" r:id="rId36"/>
    <p:sldLayoutId id="2147484496" r:id="rId37"/>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Line 26"/>
          <p:cNvSpPr>
            <a:spLocks noChangeShapeType="1"/>
          </p:cNvSpPr>
          <p:nvPr/>
        </p:nvSpPr>
        <p:spPr bwMode="auto">
          <a:xfrm>
            <a:off x="1075135" y="4913725"/>
            <a:ext cx="0" cy="1357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06" tIns="45701" rIns="91406" bIns="45701"/>
          <a:lstStyle/>
          <a:p>
            <a:pPr defTabSz="685546" eaLnBrk="0" fontAlgn="base" hangingPunct="0">
              <a:spcBef>
                <a:spcPct val="0"/>
              </a:spcBef>
              <a:spcAft>
                <a:spcPct val="0"/>
              </a:spcAft>
            </a:pPr>
            <a:endParaRPr lang="en-US" sz="1425">
              <a:solidFill>
                <a:srgbClr val="000000"/>
              </a:solidFill>
            </a:endParaRPr>
          </a:p>
        </p:txBody>
      </p:sp>
      <p:sp>
        <p:nvSpPr>
          <p:cNvPr id="1030" name="Rectangle 33"/>
          <p:cNvSpPr>
            <a:spLocks noGrp="1" noChangeArrowheads="1"/>
          </p:cNvSpPr>
          <p:nvPr>
            <p:ph type="title"/>
          </p:nvPr>
        </p:nvSpPr>
        <p:spPr bwMode="auto">
          <a:xfrm>
            <a:off x="50189" y="36613"/>
            <a:ext cx="8686800"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4" tIns="60934" rIns="121874" bIns="60934" numCol="1" anchor="t" anchorCtr="0" compatLnSpc="1">
            <a:prstTxWarp prst="textNoShape">
              <a:avLst/>
            </a:prstTxWarp>
          </a:bodyPr>
          <a:lstStyle/>
          <a:p>
            <a:pPr lvl="0"/>
            <a:r>
              <a:rPr lang="en-US" altLang="en-US" dirty="0"/>
              <a:t>Click to edit Master title style</a:t>
            </a:r>
          </a:p>
        </p:txBody>
      </p:sp>
      <p:sp>
        <p:nvSpPr>
          <p:cNvPr id="2087" name="Rectangle 39"/>
          <p:cNvSpPr>
            <a:spLocks noChangeArrowheads="1"/>
          </p:cNvSpPr>
          <p:nvPr/>
        </p:nvSpPr>
        <p:spPr bwMode="auto">
          <a:xfrm>
            <a:off x="8090789" y="4853068"/>
            <a:ext cx="1014414" cy="265419"/>
          </a:xfrm>
          <a:prstGeom prst="rect">
            <a:avLst/>
          </a:prstGeom>
          <a:noFill/>
          <a:ln>
            <a:noFill/>
          </a:ln>
          <a:effectLst>
            <a:prstShdw prst="shdw17" dist="17961" dir="13500000">
              <a:srgbClr val="005C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1" rIns="91406" bIns="45701">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685546" fontAlgn="base">
              <a:spcBef>
                <a:spcPct val="0"/>
              </a:spcBef>
              <a:spcAft>
                <a:spcPct val="0"/>
              </a:spcAft>
              <a:defRPr/>
            </a:pPr>
            <a:fld id="{803707EB-265C-4B99-B6C9-6B89CA756814}" type="slidenum">
              <a:rPr lang="en-US" altLang="en-US" sz="1125" b="1" smtClean="0">
                <a:solidFill>
                  <a:srgbClr val="000000"/>
                </a:solidFill>
              </a:rPr>
              <a:pPr algn="r" defTabSz="685546" fontAlgn="base">
                <a:spcBef>
                  <a:spcPct val="0"/>
                </a:spcBef>
                <a:spcAft>
                  <a:spcPct val="0"/>
                </a:spcAft>
                <a:defRPr/>
              </a:pPr>
              <a:t>‹#›</a:t>
            </a:fld>
            <a:endParaRPr lang="en-US" altLang="en-US" sz="1125" b="1" dirty="0">
              <a:solidFill>
                <a:srgbClr val="000000"/>
              </a:solidFill>
            </a:endParaRPr>
          </a:p>
        </p:txBody>
      </p:sp>
      <p:sp>
        <p:nvSpPr>
          <p:cNvPr id="1033" name="Line 26"/>
          <p:cNvSpPr>
            <a:spLocks noChangeShapeType="1"/>
          </p:cNvSpPr>
          <p:nvPr/>
        </p:nvSpPr>
        <p:spPr bwMode="auto">
          <a:xfrm>
            <a:off x="1075135" y="4913725"/>
            <a:ext cx="0" cy="1357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06" tIns="45701" rIns="91406" bIns="45701"/>
          <a:lstStyle/>
          <a:p>
            <a:pPr defTabSz="685546" eaLnBrk="0" fontAlgn="base" hangingPunct="0">
              <a:spcBef>
                <a:spcPct val="0"/>
              </a:spcBef>
              <a:spcAft>
                <a:spcPct val="0"/>
              </a:spcAft>
            </a:pPr>
            <a:endParaRPr lang="en-US" sz="1425">
              <a:solidFill>
                <a:srgbClr val="000000"/>
              </a:solidFill>
            </a:endParaRPr>
          </a:p>
        </p:txBody>
      </p:sp>
      <p:sp>
        <p:nvSpPr>
          <p:cNvPr id="1036" name="Line 26"/>
          <p:cNvSpPr>
            <a:spLocks noChangeShapeType="1"/>
          </p:cNvSpPr>
          <p:nvPr/>
        </p:nvSpPr>
        <p:spPr bwMode="auto">
          <a:xfrm>
            <a:off x="1075135" y="4913725"/>
            <a:ext cx="0" cy="1357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06" tIns="45701" rIns="91406" bIns="45701"/>
          <a:lstStyle/>
          <a:p>
            <a:pPr defTabSz="685546" eaLnBrk="0" fontAlgn="base" hangingPunct="0">
              <a:spcBef>
                <a:spcPct val="0"/>
              </a:spcBef>
              <a:spcAft>
                <a:spcPct val="0"/>
              </a:spcAft>
            </a:pPr>
            <a:endParaRPr lang="en-US" sz="1425">
              <a:solidFill>
                <a:srgbClr val="000000"/>
              </a:solidFill>
            </a:endParaRPr>
          </a:p>
        </p:txBody>
      </p:sp>
      <p:sp>
        <p:nvSpPr>
          <p:cNvPr id="1042" name="TextBox 1"/>
          <p:cNvSpPr txBox="1">
            <a:spLocks noChangeArrowheads="1"/>
          </p:cNvSpPr>
          <p:nvPr userDrawn="1"/>
        </p:nvSpPr>
        <p:spPr bwMode="auto">
          <a:xfrm>
            <a:off x="4166016" y="4925328"/>
            <a:ext cx="752060" cy="184628"/>
          </a:xfrm>
          <a:prstGeom prst="rect">
            <a:avLst/>
          </a:prstGeom>
          <a:noFill/>
          <a:ln>
            <a:noFill/>
          </a:ln>
          <a:extLst/>
        </p:spPr>
        <p:txBody>
          <a:bodyPr wrap="none" lIns="91406" tIns="45701" rIns="91406" bIns="4570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546" eaLnBrk="0" fontAlgn="base" hangingPunct="0">
              <a:spcBef>
                <a:spcPct val="0"/>
              </a:spcBef>
              <a:spcAft>
                <a:spcPct val="0"/>
              </a:spcAft>
              <a:defRPr/>
            </a:pPr>
            <a:r>
              <a:rPr lang="en-US" altLang="en-US" sz="600">
                <a:solidFill>
                  <a:srgbClr val="000000"/>
                </a:solidFill>
                <a:ea typeface="MS PGothic" panose="020B0600070205080204" pitchFamily="34" charset="-128"/>
              </a:rPr>
              <a:t>IBM Confidential</a:t>
            </a:r>
          </a:p>
        </p:txBody>
      </p:sp>
    </p:spTree>
    <p:extLst>
      <p:ext uri="{BB962C8B-B14F-4D97-AF65-F5344CB8AC3E}">
        <p14:creationId xmlns:p14="http://schemas.microsoft.com/office/powerpoint/2010/main" val="1912212486"/>
      </p:ext>
    </p:extLst>
  </p:cSld>
  <p:clrMap bg1="lt1" tx1="dk1" bg2="lt2" tx2="dk2" accent1="accent1" accent2="accent2" accent3="accent3" accent4="accent4" accent5="accent5" accent6="accent6" hlink="hlink" folHlink="folHlink"/>
  <p:sldLayoutIdLst>
    <p:sldLayoutId id="2147484498" r:id="rId1"/>
    <p:sldLayoutId id="2147484500" r:id="rId2"/>
    <p:sldLayoutId id="2147484501" r:id="rId3"/>
  </p:sldLayoutIdLst>
  <p:hf hdr="0" dt="0"/>
  <p:txStyles>
    <p:titleStyle>
      <a:lvl1pPr algn="l" rtl="0" eaLnBrk="0" fontAlgn="base" hangingPunct="0">
        <a:lnSpc>
          <a:spcPct val="90000"/>
        </a:lnSpc>
        <a:spcBef>
          <a:spcPct val="0"/>
        </a:spcBef>
        <a:spcAft>
          <a:spcPct val="0"/>
        </a:spcAft>
        <a:defRPr sz="2025">
          <a:solidFill>
            <a:srgbClr val="0000FF"/>
          </a:solidFill>
          <a:latin typeface="Calibri" charset="0"/>
          <a:ea typeface="Calibri" charset="0"/>
          <a:cs typeface="Calibri" charset="0"/>
        </a:defRPr>
      </a:lvl1pPr>
      <a:lvl2pPr algn="l" rtl="0" eaLnBrk="0" fontAlgn="base" hangingPunct="0">
        <a:lnSpc>
          <a:spcPct val="90000"/>
        </a:lnSpc>
        <a:spcBef>
          <a:spcPct val="0"/>
        </a:spcBef>
        <a:spcAft>
          <a:spcPct val="0"/>
        </a:spcAft>
        <a:defRPr sz="1575">
          <a:solidFill>
            <a:srgbClr val="0000FF"/>
          </a:solidFill>
          <a:latin typeface="Arial" charset="0"/>
          <a:ea typeface="MS PGothic" panose="020B0600070205080204" pitchFamily="34" charset="-128"/>
          <a:cs typeface="Arial" charset="0"/>
        </a:defRPr>
      </a:lvl2pPr>
      <a:lvl3pPr algn="l" rtl="0" eaLnBrk="0" fontAlgn="base" hangingPunct="0">
        <a:lnSpc>
          <a:spcPct val="90000"/>
        </a:lnSpc>
        <a:spcBef>
          <a:spcPct val="0"/>
        </a:spcBef>
        <a:spcAft>
          <a:spcPct val="0"/>
        </a:spcAft>
        <a:defRPr sz="1575">
          <a:solidFill>
            <a:srgbClr val="0000FF"/>
          </a:solidFill>
          <a:latin typeface="Arial" charset="0"/>
          <a:ea typeface="MS PGothic" panose="020B0600070205080204" pitchFamily="34" charset="-128"/>
          <a:cs typeface="Arial" charset="0"/>
        </a:defRPr>
      </a:lvl3pPr>
      <a:lvl4pPr algn="l" rtl="0" eaLnBrk="0" fontAlgn="base" hangingPunct="0">
        <a:lnSpc>
          <a:spcPct val="90000"/>
        </a:lnSpc>
        <a:spcBef>
          <a:spcPct val="0"/>
        </a:spcBef>
        <a:spcAft>
          <a:spcPct val="0"/>
        </a:spcAft>
        <a:defRPr sz="1575">
          <a:solidFill>
            <a:srgbClr val="0000FF"/>
          </a:solidFill>
          <a:latin typeface="Arial" charset="0"/>
          <a:ea typeface="MS PGothic" panose="020B0600070205080204" pitchFamily="34" charset="-128"/>
          <a:cs typeface="Arial" charset="0"/>
        </a:defRPr>
      </a:lvl4pPr>
      <a:lvl5pPr algn="l" rtl="0" eaLnBrk="0" fontAlgn="base" hangingPunct="0">
        <a:lnSpc>
          <a:spcPct val="90000"/>
        </a:lnSpc>
        <a:spcBef>
          <a:spcPct val="0"/>
        </a:spcBef>
        <a:spcAft>
          <a:spcPct val="0"/>
        </a:spcAft>
        <a:defRPr sz="1575">
          <a:solidFill>
            <a:srgbClr val="0000FF"/>
          </a:solidFill>
          <a:latin typeface="Arial" charset="0"/>
          <a:ea typeface="MS PGothic" panose="020B0600070205080204" pitchFamily="34" charset="-128"/>
          <a:cs typeface="Arial" charset="0"/>
        </a:defRPr>
      </a:lvl5pPr>
      <a:lvl6pPr marL="342764" algn="l" rtl="0" fontAlgn="base">
        <a:lnSpc>
          <a:spcPct val="90000"/>
        </a:lnSpc>
        <a:spcBef>
          <a:spcPct val="0"/>
        </a:spcBef>
        <a:spcAft>
          <a:spcPct val="0"/>
        </a:spcAft>
        <a:defRPr sz="1575">
          <a:solidFill>
            <a:srgbClr val="0000FF"/>
          </a:solidFill>
          <a:latin typeface="Arial" charset="0"/>
          <a:cs typeface="Arial" charset="0"/>
        </a:defRPr>
      </a:lvl6pPr>
      <a:lvl7pPr marL="685529" algn="l" rtl="0" fontAlgn="base">
        <a:lnSpc>
          <a:spcPct val="90000"/>
        </a:lnSpc>
        <a:spcBef>
          <a:spcPct val="0"/>
        </a:spcBef>
        <a:spcAft>
          <a:spcPct val="0"/>
        </a:spcAft>
        <a:defRPr sz="1575">
          <a:solidFill>
            <a:srgbClr val="0000FF"/>
          </a:solidFill>
          <a:latin typeface="Arial" charset="0"/>
          <a:cs typeface="Arial" charset="0"/>
        </a:defRPr>
      </a:lvl7pPr>
      <a:lvl8pPr marL="1028297" algn="l" rtl="0" fontAlgn="base">
        <a:lnSpc>
          <a:spcPct val="90000"/>
        </a:lnSpc>
        <a:spcBef>
          <a:spcPct val="0"/>
        </a:spcBef>
        <a:spcAft>
          <a:spcPct val="0"/>
        </a:spcAft>
        <a:defRPr sz="1575">
          <a:solidFill>
            <a:srgbClr val="0000FF"/>
          </a:solidFill>
          <a:latin typeface="Arial" charset="0"/>
          <a:cs typeface="Arial" charset="0"/>
        </a:defRPr>
      </a:lvl8pPr>
      <a:lvl9pPr marL="1371059" algn="l" rtl="0" fontAlgn="base">
        <a:lnSpc>
          <a:spcPct val="90000"/>
        </a:lnSpc>
        <a:spcBef>
          <a:spcPct val="0"/>
        </a:spcBef>
        <a:spcAft>
          <a:spcPct val="0"/>
        </a:spcAft>
        <a:defRPr sz="1575">
          <a:solidFill>
            <a:srgbClr val="0000FF"/>
          </a:solidFill>
          <a:latin typeface="Arial" charset="0"/>
          <a:cs typeface="Arial" charset="0"/>
        </a:defRPr>
      </a:lvl9pPr>
    </p:titleStyle>
    <p:bodyStyle>
      <a:lvl1pPr marL="129728" indent="-129728" algn="l" rtl="0" eaLnBrk="0" fontAlgn="base" hangingPunct="0">
        <a:spcBef>
          <a:spcPct val="20000"/>
        </a:spcBef>
        <a:spcAft>
          <a:spcPct val="0"/>
        </a:spcAft>
        <a:buClr>
          <a:schemeClr val="tx1"/>
        </a:buClr>
        <a:buFont typeface="Wingdings" panose="05000000000000000000" pitchFamily="2" charset="2"/>
        <a:buChar char="§"/>
        <a:defRPr sz="1125">
          <a:solidFill>
            <a:srgbClr val="0000FF"/>
          </a:solidFill>
          <a:latin typeface="+mn-lt"/>
          <a:ea typeface="MS PGothic" panose="020B0600070205080204" pitchFamily="34" charset="-128"/>
          <a:cs typeface="+mn-cs"/>
        </a:defRPr>
      </a:lvl1pPr>
      <a:lvl2pPr marL="382040" indent="-122588" algn="l" rtl="0" eaLnBrk="0" fontAlgn="base" hangingPunct="0">
        <a:spcBef>
          <a:spcPct val="20000"/>
        </a:spcBef>
        <a:spcAft>
          <a:spcPct val="0"/>
        </a:spcAft>
        <a:buClr>
          <a:schemeClr val="tx1"/>
        </a:buClr>
        <a:buFont typeface="Arial" panose="020B0604020202020204" pitchFamily="34" charset="0"/>
        <a:buChar char="–"/>
        <a:defRPr sz="1125">
          <a:solidFill>
            <a:schemeClr val="tx1"/>
          </a:solidFill>
          <a:latin typeface="+mn-lt"/>
          <a:ea typeface="MS PGothic" panose="020B0600070205080204" pitchFamily="34" charset="-128"/>
          <a:cs typeface="+mn-cs"/>
        </a:defRPr>
      </a:lvl2pPr>
      <a:lvl3pPr marL="641494" indent="-129728" algn="l" rtl="0" eaLnBrk="0" fontAlgn="base" hangingPunct="0">
        <a:spcBef>
          <a:spcPct val="20000"/>
        </a:spcBef>
        <a:spcAft>
          <a:spcPct val="0"/>
        </a:spcAft>
        <a:buClr>
          <a:schemeClr val="tx1"/>
        </a:buClr>
        <a:buChar char="•"/>
        <a:defRPr sz="1125">
          <a:solidFill>
            <a:schemeClr val="tx1"/>
          </a:solidFill>
          <a:latin typeface="+mn-lt"/>
          <a:ea typeface="MS PGothic" panose="020B0600070205080204" pitchFamily="34" charset="-128"/>
          <a:cs typeface="+mn-cs"/>
        </a:defRPr>
      </a:lvl3pPr>
      <a:lvl4pPr marL="946175" indent="-173765" algn="l" rtl="0" eaLnBrk="0" fontAlgn="base" hangingPunct="0">
        <a:spcBef>
          <a:spcPct val="20000"/>
        </a:spcBef>
        <a:spcAft>
          <a:spcPct val="0"/>
        </a:spcAft>
        <a:buClr>
          <a:schemeClr val="tx1"/>
        </a:buClr>
        <a:buFont typeface="Wingdings" panose="05000000000000000000" pitchFamily="2" charset="2"/>
        <a:buChar char="q"/>
        <a:defRPr sz="1125">
          <a:solidFill>
            <a:schemeClr val="tx1"/>
          </a:solidFill>
          <a:latin typeface="+mn-lt"/>
          <a:ea typeface="MS PGothic" panose="020B0600070205080204" pitchFamily="34" charset="-128"/>
          <a:cs typeface="+mn-cs"/>
        </a:defRPr>
      </a:lvl4pPr>
      <a:lvl5pPr marL="1030674" indent="340385" algn="l" rtl="0" eaLnBrk="0" fontAlgn="base" hangingPunct="0">
        <a:spcBef>
          <a:spcPct val="20000"/>
        </a:spcBef>
        <a:spcAft>
          <a:spcPct val="0"/>
        </a:spcAft>
        <a:buClr>
          <a:schemeClr val="bg1"/>
        </a:buClr>
        <a:buFont typeface="Wingdings" panose="05000000000000000000" pitchFamily="2" charset="2"/>
        <a:defRPr sz="1125">
          <a:solidFill>
            <a:schemeClr val="tx1"/>
          </a:solidFill>
          <a:latin typeface="+mn-lt"/>
          <a:ea typeface="MS PGothic" panose="020B0600070205080204" pitchFamily="34" charset="-128"/>
          <a:cs typeface="+mn-cs"/>
        </a:defRPr>
      </a:lvl5pPr>
      <a:lvl6pPr marL="1497217" indent="-122588" algn="l" rtl="0" fontAlgn="base">
        <a:spcBef>
          <a:spcPct val="20000"/>
        </a:spcBef>
        <a:spcAft>
          <a:spcPct val="0"/>
        </a:spcAft>
        <a:buClr>
          <a:schemeClr val="bg1"/>
        </a:buClr>
        <a:buFont typeface="Wingdings" pitchFamily="2" charset="2"/>
        <a:buChar char="Ø"/>
        <a:defRPr sz="1125">
          <a:solidFill>
            <a:schemeClr val="tx1"/>
          </a:solidFill>
          <a:latin typeface="+mn-lt"/>
          <a:cs typeface="+mn-cs"/>
        </a:defRPr>
      </a:lvl6pPr>
      <a:lvl7pPr marL="1839979" indent="-122588" algn="l" rtl="0" fontAlgn="base">
        <a:spcBef>
          <a:spcPct val="20000"/>
        </a:spcBef>
        <a:spcAft>
          <a:spcPct val="0"/>
        </a:spcAft>
        <a:buClr>
          <a:schemeClr val="bg1"/>
        </a:buClr>
        <a:buFont typeface="Wingdings" pitchFamily="2" charset="2"/>
        <a:buChar char="Ø"/>
        <a:defRPr sz="1125">
          <a:solidFill>
            <a:schemeClr val="tx1"/>
          </a:solidFill>
          <a:latin typeface="+mn-lt"/>
          <a:cs typeface="+mn-cs"/>
        </a:defRPr>
      </a:lvl7pPr>
      <a:lvl8pPr marL="2182744" indent="-122588" algn="l" rtl="0" fontAlgn="base">
        <a:spcBef>
          <a:spcPct val="20000"/>
        </a:spcBef>
        <a:spcAft>
          <a:spcPct val="0"/>
        </a:spcAft>
        <a:buClr>
          <a:schemeClr val="bg1"/>
        </a:buClr>
        <a:buFont typeface="Wingdings" pitchFamily="2" charset="2"/>
        <a:buChar char="Ø"/>
        <a:defRPr sz="1125">
          <a:solidFill>
            <a:schemeClr val="tx1"/>
          </a:solidFill>
          <a:latin typeface="+mn-lt"/>
          <a:cs typeface="+mn-cs"/>
        </a:defRPr>
      </a:lvl8pPr>
      <a:lvl9pPr marL="2525509" indent="-122588" algn="l" rtl="0" fontAlgn="base">
        <a:spcBef>
          <a:spcPct val="20000"/>
        </a:spcBef>
        <a:spcAft>
          <a:spcPct val="0"/>
        </a:spcAft>
        <a:buClr>
          <a:schemeClr val="bg1"/>
        </a:buClr>
        <a:buFont typeface="Wingdings" pitchFamily="2" charset="2"/>
        <a:buChar char="Ø"/>
        <a:defRPr sz="1125">
          <a:solidFill>
            <a:schemeClr val="tx1"/>
          </a:solidFill>
          <a:latin typeface="+mn-lt"/>
          <a:cs typeface="+mn-cs"/>
        </a:defRPr>
      </a:lvl9pPr>
    </p:bodyStyle>
    <p:otherStyle>
      <a:defPPr>
        <a:defRPr lang="en-US"/>
      </a:defPPr>
      <a:lvl1pPr marL="0" algn="l" defTabSz="685529" rtl="0" eaLnBrk="1" latinLnBrk="0" hangingPunct="1">
        <a:defRPr sz="1425" kern="1200">
          <a:solidFill>
            <a:schemeClr val="tx1"/>
          </a:solidFill>
          <a:latin typeface="+mn-lt"/>
          <a:ea typeface="+mn-ea"/>
          <a:cs typeface="+mn-cs"/>
        </a:defRPr>
      </a:lvl1pPr>
      <a:lvl2pPr marL="342764" algn="l" defTabSz="685529" rtl="0" eaLnBrk="1" latinLnBrk="0" hangingPunct="1">
        <a:defRPr sz="1425" kern="1200">
          <a:solidFill>
            <a:schemeClr val="tx1"/>
          </a:solidFill>
          <a:latin typeface="+mn-lt"/>
          <a:ea typeface="+mn-ea"/>
          <a:cs typeface="+mn-cs"/>
        </a:defRPr>
      </a:lvl2pPr>
      <a:lvl3pPr marL="685529" algn="l" defTabSz="685529" rtl="0" eaLnBrk="1" latinLnBrk="0" hangingPunct="1">
        <a:defRPr sz="1425" kern="1200">
          <a:solidFill>
            <a:schemeClr val="tx1"/>
          </a:solidFill>
          <a:latin typeface="+mn-lt"/>
          <a:ea typeface="+mn-ea"/>
          <a:cs typeface="+mn-cs"/>
        </a:defRPr>
      </a:lvl3pPr>
      <a:lvl4pPr marL="1028297" algn="l" defTabSz="685529" rtl="0" eaLnBrk="1" latinLnBrk="0" hangingPunct="1">
        <a:defRPr sz="1425" kern="1200">
          <a:solidFill>
            <a:schemeClr val="tx1"/>
          </a:solidFill>
          <a:latin typeface="+mn-lt"/>
          <a:ea typeface="+mn-ea"/>
          <a:cs typeface="+mn-cs"/>
        </a:defRPr>
      </a:lvl4pPr>
      <a:lvl5pPr marL="1371059" algn="l" defTabSz="685529" rtl="0" eaLnBrk="1" latinLnBrk="0" hangingPunct="1">
        <a:defRPr sz="1425" kern="1200">
          <a:solidFill>
            <a:schemeClr val="tx1"/>
          </a:solidFill>
          <a:latin typeface="+mn-lt"/>
          <a:ea typeface="+mn-ea"/>
          <a:cs typeface="+mn-cs"/>
        </a:defRPr>
      </a:lvl5pPr>
      <a:lvl6pPr marL="1713827" algn="l" defTabSz="685529" rtl="0" eaLnBrk="1" latinLnBrk="0" hangingPunct="1">
        <a:defRPr sz="1425" kern="1200">
          <a:solidFill>
            <a:schemeClr val="tx1"/>
          </a:solidFill>
          <a:latin typeface="+mn-lt"/>
          <a:ea typeface="+mn-ea"/>
          <a:cs typeface="+mn-cs"/>
        </a:defRPr>
      </a:lvl6pPr>
      <a:lvl7pPr marL="2056589" algn="l" defTabSz="685529" rtl="0" eaLnBrk="1" latinLnBrk="0" hangingPunct="1">
        <a:defRPr sz="1425" kern="1200">
          <a:solidFill>
            <a:schemeClr val="tx1"/>
          </a:solidFill>
          <a:latin typeface="+mn-lt"/>
          <a:ea typeface="+mn-ea"/>
          <a:cs typeface="+mn-cs"/>
        </a:defRPr>
      </a:lvl7pPr>
      <a:lvl8pPr marL="2399354" algn="l" defTabSz="685529" rtl="0" eaLnBrk="1" latinLnBrk="0" hangingPunct="1">
        <a:defRPr sz="1425" kern="1200">
          <a:solidFill>
            <a:schemeClr val="tx1"/>
          </a:solidFill>
          <a:latin typeface="+mn-lt"/>
          <a:ea typeface="+mn-ea"/>
          <a:cs typeface="+mn-cs"/>
        </a:defRPr>
      </a:lvl8pPr>
      <a:lvl9pPr marL="2742119" algn="l" defTabSz="685529" rtl="0" eaLnBrk="1" latinLnBrk="0" hangingPunct="1">
        <a:defRPr sz="14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3736"/>
            <a:ext cx="6629400" cy="988314"/>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58" y="1224098"/>
            <a:ext cx="6720841" cy="32907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3"/>
          <p:cNvSpPr>
            <a:spLocks noGrp="1"/>
          </p:cNvSpPr>
          <p:nvPr>
            <p:ph type="ftr" sz="quarter" idx="3"/>
          </p:nvPr>
        </p:nvSpPr>
        <p:spPr>
          <a:xfrm>
            <a:off x="480058" y="4751419"/>
            <a:ext cx="285750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r>
              <a:rPr lang="nb-NO"/>
              <a:t>Picciano 5/30/2018 V4</a:t>
            </a:r>
            <a:endParaRPr lang="nb-NO" dirty="0"/>
          </a:p>
        </p:txBody>
      </p:sp>
      <p:sp>
        <p:nvSpPr>
          <p:cNvPr id="12" name="Slide Number Placeholder 4"/>
          <p:cNvSpPr>
            <a:spLocks noGrp="1"/>
          </p:cNvSpPr>
          <p:nvPr>
            <p:ph type="sldNum" sz="quarter" idx="4"/>
          </p:nvPr>
        </p:nvSpPr>
        <p:spPr>
          <a:xfrm>
            <a:off x="137158" y="4751419"/>
            <a:ext cx="320040" cy="278741"/>
          </a:xfrm>
          <a:prstGeom prst="rect">
            <a:avLst/>
          </a:prstGeom>
        </p:spPr>
        <p:txBody>
          <a:bodyPr anchor="b"/>
          <a:lstStyle>
            <a:lvl1pPr>
              <a:defRPr sz="600">
                <a:solidFill>
                  <a:srgbClr val="7F7F7F"/>
                </a:solidFill>
                <a:latin typeface="IBM Plex Sans" charset="0"/>
                <a:ea typeface="IBM Plex Sans" charset="0"/>
                <a:cs typeface="IBM Plex Sans" charset="0"/>
              </a:defRPr>
            </a:lvl1pPr>
          </a:lstStyle>
          <a:p>
            <a:fld id="{FB965B15-02FA-E14B-9B48-D2570EE110C7}" type="slidenum">
              <a:rPr lang="en-US" smtClean="0"/>
              <a:pPr/>
              <a:t>‹#›</a:t>
            </a:fld>
            <a:endParaRPr lang="en-US" dirty="0"/>
          </a:p>
        </p:txBody>
      </p:sp>
    </p:spTree>
    <p:extLst>
      <p:ext uri="{BB962C8B-B14F-4D97-AF65-F5344CB8AC3E}">
        <p14:creationId xmlns:p14="http://schemas.microsoft.com/office/powerpoint/2010/main" val="1654209531"/>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7" r:id="rId11"/>
  </p:sldLayoutIdLst>
  <p:hf hdr="0" dt="0"/>
  <p:txStyles>
    <p:titleStyle>
      <a:lvl1pPr algn="l" defTabSz="685800" rtl="0" eaLnBrk="1" latinLnBrk="0" hangingPunct="1">
        <a:lnSpc>
          <a:spcPct val="90000"/>
        </a:lnSpc>
        <a:spcBef>
          <a:spcPct val="0"/>
        </a:spcBef>
        <a:buNone/>
        <a:defRPr sz="2400" b="1" i="0" kern="1200" baseline="0">
          <a:solidFill>
            <a:schemeClr val="tx1"/>
          </a:solidFill>
          <a:latin typeface="IBM Plex Sans" charset="0"/>
          <a:ea typeface="IBM Plex Sans" charset="0"/>
          <a:cs typeface="IBM Plex Sans" charset="0"/>
        </a:defRPr>
      </a:lvl1pPr>
    </p:titleStyle>
    <p:bodyStyle>
      <a:lvl1pPr marL="0" indent="0" algn="l" defTabSz="685800" rtl="0" eaLnBrk="1" latinLnBrk="0" hangingPunct="1">
        <a:lnSpc>
          <a:spcPct val="90000"/>
        </a:lnSpc>
        <a:spcBef>
          <a:spcPts val="750"/>
        </a:spcBef>
        <a:buFontTx/>
        <a:buNone/>
        <a:defRPr sz="1800" b="0" i="0" kern="1200" baseline="0">
          <a:solidFill>
            <a:schemeClr val="tx1"/>
          </a:solidFill>
          <a:latin typeface="IBM Plex Sans" charset="0"/>
          <a:ea typeface="IBM Plex Sans" charset="0"/>
          <a:cs typeface="IBM Plex Sans"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IBM Plex Sans" charset="0"/>
          <a:ea typeface="IBM Plex Sans" charset="0"/>
          <a:cs typeface="IBM Plex Sans"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IBM Plex Sans" charset="0"/>
          <a:ea typeface="IBM Plex Sans" charset="0"/>
          <a:cs typeface="IBM Plex Sans"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IBM Plex Sans" charset="0"/>
          <a:ea typeface="IBM Plex Sans" charset="0"/>
          <a:cs typeface="IBM Plex Sans"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IBM Plex Sans" charset="0"/>
          <a:ea typeface="IBM Plex Sans" charset="0"/>
          <a:cs typeface="IBM Plex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3" pos="4320">
          <p15:clr>
            <a:srgbClr val="F26B43"/>
          </p15:clr>
        </p15:guide>
        <p15:guide id="4" pos="5040">
          <p15:clr>
            <a:srgbClr val="F26B43"/>
          </p15:clr>
        </p15:guide>
        <p15:guide id="5" pos="3600">
          <p15:clr>
            <a:srgbClr val="F26B43"/>
          </p15:clr>
        </p15:guide>
        <p15:guide id="6" pos="2160">
          <p15:clr>
            <a:srgbClr val="F26B43"/>
          </p15:clr>
        </p15:guide>
        <p15:guide id="7" pos="1440">
          <p15:clr>
            <a:srgbClr val="F26B43"/>
          </p15:clr>
        </p15:guide>
        <p15:guide id="8" pos="720">
          <p15:clr>
            <a:srgbClr val="F26B43"/>
          </p15:clr>
        </p15:guide>
        <p15:guide id="9" pos="144">
          <p15:clr>
            <a:srgbClr val="F26B43"/>
          </p15:clr>
        </p15:guide>
        <p15:guide id="10" orient="horz" pos="804">
          <p15:clr>
            <a:srgbClr val="F26B43"/>
          </p15:clr>
        </p15:guide>
        <p15:guide id="12" orient="horz" pos="1620">
          <p15:clr>
            <a:srgbClr val="F26B43"/>
          </p15:clr>
        </p15:guide>
        <p15:guide id="13" orient="horz" pos="2436">
          <p15:clr>
            <a:srgbClr val="F26B43"/>
          </p15:clr>
        </p15:guide>
        <p15:guide id="14" orient="horz" pos="2844">
          <p15:clr>
            <a:srgbClr val="F26B43"/>
          </p15:clr>
        </p15:guide>
        <p15:guide id="15" orient="horz" pos="396">
          <p15:clr>
            <a:srgbClr val="F26B43"/>
          </p15:clr>
        </p15:guide>
        <p15:guide id="16" orient="horz" pos="1212">
          <p15:clr>
            <a:srgbClr val="F26B43"/>
          </p15:clr>
        </p15:guide>
        <p15:guide id="17" orient="horz" pos="2028">
          <p15:clr>
            <a:srgbClr val="F26B43"/>
          </p15:clr>
        </p15:guide>
        <p15:guide id="18" orient="horz" pos="3084">
          <p15:clr>
            <a:srgbClr val="F26B43"/>
          </p15:clr>
        </p15:guide>
        <p15:guide id="19" pos="5616">
          <p15:clr>
            <a:srgbClr val="F26B43"/>
          </p15:clr>
        </p15:guide>
        <p15:guide id="20" orient="horz" pos="1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9" Type="http://schemas.openxmlformats.org/officeDocument/2006/relationships/image" Target="../media/image46.jpeg"/><Relationship Id="rId20" Type="http://schemas.openxmlformats.org/officeDocument/2006/relationships/image" Target="../media/image57.jpeg"/><Relationship Id="rId21" Type="http://schemas.openxmlformats.org/officeDocument/2006/relationships/image" Target="../media/image58.jpeg"/><Relationship Id="rId22" Type="http://schemas.openxmlformats.org/officeDocument/2006/relationships/image" Target="../media/image59.jpeg"/><Relationship Id="rId23" Type="http://schemas.openxmlformats.org/officeDocument/2006/relationships/image" Target="../media/image60.jpeg"/><Relationship Id="rId24" Type="http://schemas.openxmlformats.org/officeDocument/2006/relationships/image" Target="../media/image61.jpeg"/><Relationship Id="rId25" Type="http://schemas.openxmlformats.org/officeDocument/2006/relationships/image" Target="../media/image62.jpeg"/><Relationship Id="rId26" Type="http://schemas.openxmlformats.org/officeDocument/2006/relationships/image" Target="../media/image63.jpeg"/><Relationship Id="rId27" Type="http://schemas.openxmlformats.org/officeDocument/2006/relationships/image" Target="../media/image64.jpeg"/><Relationship Id="rId28" Type="http://schemas.openxmlformats.org/officeDocument/2006/relationships/image" Target="../media/image65.jpeg"/><Relationship Id="rId29" Type="http://schemas.openxmlformats.org/officeDocument/2006/relationships/image" Target="../media/image66.jpeg"/><Relationship Id="rId30" Type="http://schemas.openxmlformats.org/officeDocument/2006/relationships/image" Target="../media/image67.jpeg"/><Relationship Id="rId10" Type="http://schemas.openxmlformats.org/officeDocument/2006/relationships/image" Target="../media/image47.jpeg"/><Relationship Id="rId11" Type="http://schemas.openxmlformats.org/officeDocument/2006/relationships/image" Target="../media/image48.jpe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png"/><Relationship Id="rId15" Type="http://schemas.openxmlformats.org/officeDocument/2006/relationships/image" Target="../media/image52.png"/><Relationship Id="rId16" Type="http://schemas.openxmlformats.org/officeDocument/2006/relationships/image" Target="../media/image53.png"/><Relationship Id="rId17" Type="http://schemas.openxmlformats.org/officeDocument/2006/relationships/image" Target="../media/image54.jpeg"/><Relationship Id="rId18" Type="http://schemas.openxmlformats.org/officeDocument/2006/relationships/image" Target="../media/image55.png"/><Relationship Id="rId19" Type="http://schemas.openxmlformats.org/officeDocument/2006/relationships/image" Target="../media/image56.jpeg"/><Relationship Id="rId1" Type="http://schemas.openxmlformats.org/officeDocument/2006/relationships/slideLayout" Target="../slideLayouts/slideLayout180.xml"/><Relationship Id="rId2" Type="http://schemas.openxmlformats.org/officeDocument/2006/relationships/image" Target="../media/image39.png"/><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png"/><Relationship Id="rId8"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0" Type="http://schemas.openxmlformats.org/officeDocument/2006/relationships/image" Target="../media/image75.png"/><Relationship Id="rId11" Type="http://schemas.openxmlformats.org/officeDocument/2006/relationships/image" Target="../media/image76.png"/><Relationship Id="rId1" Type="http://schemas.openxmlformats.org/officeDocument/2006/relationships/slideLayout" Target="../slideLayouts/slideLayout18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eg"/><Relationship Id="rId10" Type="http://schemas.openxmlformats.org/officeDocument/2006/relationships/image" Target="../media/image20.tiff"/><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emf"/><Relationship Id="rId8" Type="http://schemas.openxmlformats.org/officeDocument/2006/relationships/image" Target="../media/image32.png"/><Relationship Id="rId9" Type="http://schemas.microsoft.com/office/2007/relationships/hdphoto" Target="../media/hdphoto1.wdp"/><Relationship Id="rId10" Type="http://schemas.microsoft.com/office/2007/relationships/hdphoto" Target="../media/hdphoto2.wdp"/><Relationship Id="rId1" Type="http://schemas.openxmlformats.org/officeDocument/2006/relationships/slideLayout" Target="../slideLayouts/slideLayout4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143500"/>
            <a:chOff x="0" y="0"/>
            <a:chExt cx="9144000" cy="5143500"/>
          </a:xfrm>
        </p:grpSpPr>
        <p:pic>
          <p:nvPicPr>
            <p:cNvPr id="4" name="Picture 3" descr="1_ver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hape 89"/>
            <p:cNvSpPr/>
            <p:nvPr/>
          </p:nvSpPr>
          <p:spPr>
            <a:xfrm>
              <a:off x="554680" y="1788312"/>
              <a:ext cx="8239123" cy="1360629"/>
            </a:xfrm>
            <a:prstGeom prst="rect">
              <a:avLst/>
            </a:prstGeom>
            <a:noFill/>
            <a:ln>
              <a:noFill/>
            </a:ln>
          </p:spPr>
          <p:txBody>
            <a:bodyPr wrap="square" lIns="50800" tIns="50800" rIns="50800" bIns="50800" anchor="b" anchorCtr="0">
              <a:noAutofit/>
            </a:bodyPr>
            <a:lstStyle/>
            <a:p>
              <a:pPr>
                <a:lnSpc>
                  <a:spcPct val="90000"/>
                </a:lnSpc>
                <a:buSzPct val="25000"/>
              </a:pPr>
              <a:r>
                <a:rPr lang="en-IN" sz="3600" dirty="0">
                  <a:solidFill>
                    <a:schemeClr val="bg1"/>
                  </a:solidFill>
                </a:rPr>
                <a:t>Be an AI-first institution with IBM Power AI</a:t>
              </a:r>
              <a:endParaRPr lang="en-US" sz="3600" b="1" i="0" u="none" strike="noStrike" cap="none" dirty="0">
                <a:solidFill>
                  <a:schemeClr val="bg1"/>
                </a:solidFill>
                <a:latin typeface="IBM Plex Sans"/>
                <a:ea typeface="Arial"/>
                <a:cs typeface="IBM Plex Sans"/>
                <a:sym typeface="Arial"/>
              </a:endParaRPr>
            </a:p>
          </p:txBody>
        </p:sp>
        <p:cxnSp>
          <p:nvCxnSpPr>
            <p:cNvPr id="6" name="Shape 90"/>
            <p:cNvCxnSpPr/>
            <p:nvPr/>
          </p:nvCxnSpPr>
          <p:spPr>
            <a:xfrm>
              <a:off x="0" y="3421084"/>
              <a:ext cx="7765840" cy="0"/>
            </a:xfrm>
            <a:prstGeom prst="straightConnector1">
              <a:avLst/>
            </a:prstGeom>
            <a:noFill/>
            <a:ln w="19050" cap="flat" cmpd="sng">
              <a:solidFill>
                <a:schemeClr val="lt1"/>
              </a:solidFill>
              <a:prstDash val="solid"/>
              <a:round/>
              <a:headEnd type="none" w="med" len="med"/>
              <a:tailEnd type="none" w="med" len="med"/>
            </a:ln>
          </p:spPr>
        </p:cxnSp>
        <p:sp>
          <p:nvSpPr>
            <p:cNvPr id="7" name="Shape 91"/>
            <p:cNvSpPr/>
            <p:nvPr/>
          </p:nvSpPr>
          <p:spPr>
            <a:xfrm>
              <a:off x="554680" y="3741079"/>
              <a:ext cx="5114599" cy="471924"/>
            </a:xfrm>
            <a:prstGeom prst="rect">
              <a:avLst/>
            </a:prstGeom>
            <a:noFill/>
            <a:ln>
              <a:noFill/>
            </a:ln>
          </p:spPr>
          <p:txBody>
            <a:bodyPr wrap="square" lIns="50800" tIns="50800" rIns="50800" bIns="50800" anchor="t" anchorCtr="0">
              <a:noAutofit/>
            </a:bodyPr>
            <a:lstStyle/>
            <a:p>
              <a:pPr marL="0" marR="0" lvl="0" indent="0" algn="l" rtl="0">
                <a:spcBef>
                  <a:spcPts val="0"/>
                </a:spcBef>
                <a:buSzPct val="25000"/>
                <a:buNone/>
              </a:pPr>
              <a:r>
                <a:rPr lang="en-US" sz="2000" b="1" i="0" u="none" strike="noStrike" cap="none" dirty="0">
                  <a:solidFill>
                    <a:schemeClr val="lt1"/>
                  </a:solidFill>
                  <a:latin typeface="IBM Plex Sans"/>
                  <a:ea typeface="Arial"/>
                  <a:cs typeface="IBM Plex Sans"/>
                  <a:sym typeface="Arial"/>
                </a:rPr>
                <a:t>Akash G</a:t>
              </a:r>
            </a:p>
          </p:txBody>
        </p:sp>
        <p:sp>
          <p:nvSpPr>
            <p:cNvPr id="10" name="TextBox 9"/>
            <p:cNvSpPr txBox="1"/>
            <p:nvPr/>
          </p:nvSpPr>
          <p:spPr>
            <a:xfrm>
              <a:off x="507643" y="4108808"/>
              <a:ext cx="6021098" cy="492443"/>
            </a:xfrm>
            <a:prstGeom prst="rect">
              <a:avLst/>
            </a:prstGeom>
            <a:noFill/>
          </p:spPr>
          <p:txBody>
            <a:bodyPr wrap="square" rtlCol="0">
              <a:spAutoFit/>
            </a:bodyPr>
            <a:lstStyle/>
            <a:p>
              <a:r>
                <a:rPr lang="en-US" sz="1300" dirty="0">
                  <a:solidFill>
                    <a:schemeClr val="bg1"/>
                  </a:solidFill>
                  <a:latin typeface="IBM Plex Sans"/>
                  <a:cs typeface="IBM Plex Sans"/>
                </a:rPr>
                <a:t>Product Manager</a:t>
              </a:r>
            </a:p>
            <a:p>
              <a:r>
                <a:rPr lang="en-US" sz="1300" dirty="0">
                  <a:solidFill>
                    <a:schemeClr val="bg1"/>
                  </a:solidFill>
                  <a:latin typeface="IBM Plex Sans"/>
                  <a:cs typeface="IBM Plex Sans"/>
                </a:rPr>
                <a:t>Cognitive Systems</a:t>
              </a:r>
            </a:p>
          </p:txBody>
        </p:sp>
      </p:grpSp>
    </p:spTree>
    <p:extLst>
      <p:ext uri="{BB962C8B-B14F-4D97-AF65-F5344CB8AC3E}">
        <p14:creationId xmlns:p14="http://schemas.microsoft.com/office/powerpoint/2010/main" val="353689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7679" y="614099"/>
            <a:ext cx="586964" cy="0"/>
          </a:xfrm>
          <a:custGeom>
            <a:avLst/>
            <a:gdLst/>
            <a:ahLst/>
            <a:cxnLst/>
            <a:rect l="l" t="t" r="r" b="b"/>
            <a:pathLst>
              <a:path w="862330">
                <a:moveTo>
                  <a:pt x="0" y="0"/>
                </a:moveTo>
                <a:lnTo>
                  <a:pt x="862257" y="0"/>
                </a:lnTo>
              </a:path>
            </a:pathLst>
          </a:custGeom>
          <a:ln w="86548">
            <a:solidFill>
              <a:srgbClr val="FF5004"/>
            </a:solidFill>
          </a:ln>
        </p:spPr>
        <p:txBody>
          <a:bodyPr wrap="square" lIns="0" tIns="0" rIns="0" bIns="0" rtlCol="0"/>
          <a:lstStyle/>
          <a:p>
            <a:endParaRPr sz="919"/>
          </a:p>
        </p:txBody>
      </p:sp>
      <p:sp>
        <p:nvSpPr>
          <p:cNvPr id="3" name="object 3"/>
          <p:cNvSpPr/>
          <p:nvPr/>
        </p:nvSpPr>
        <p:spPr>
          <a:xfrm>
            <a:off x="1036384" y="4377525"/>
            <a:ext cx="7071232" cy="178510"/>
          </a:xfrm>
          <a:custGeom>
            <a:avLst/>
            <a:gdLst/>
            <a:ahLst/>
            <a:cxnLst/>
            <a:rect l="l" t="t" r="r" b="b"/>
            <a:pathLst>
              <a:path w="10388600" h="262254">
                <a:moveTo>
                  <a:pt x="0" y="261721"/>
                </a:moveTo>
                <a:lnTo>
                  <a:pt x="10388600" y="261721"/>
                </a:lnTo>
                <a:lnTo>
                  <a:pt x="10388600" y="0"/>
                </a:lnTo>
                <a:lnTo>
                  <a:pt x="0" y="0"/>
                </a:lnTo>
                <a:lnTo>
                  <a:pt x="0" y="261721"/>
                </a:lnTo>
                <a:close/>
              </a:path>
            </a:pathLst>
          </a:custGeom>
          <a:solidFill>
            <a:srgbClr val="1D3649"/>
          </a:solidFill>
        </p:spPr>
        <p:txBody>
          <a:bodyPr wrap="square" lIns="0" tIns="0" rIns="0" bIns="0" rtlCol="0"/>
          <a:lstStyle/>
          <a:p>
            <a:endParaRPr sz="919"/>
          </a:p>
        </p:txBody>
      </p:sp>
      <p:sp>
        <p:nvSpPr>
          <p:cNvPr id="4" name="object 4"/>
          <p:cNvSpPr txBox="1"/>
          <p:nvPr/>
        </p:nvSpPr>
        <p:spPr>
          <a:xfrm>
            <a:off x="1356928" y="4407499"/>
            <a:ext cx="800484" cy="105669"/>
          </a:xfrm>
          <a:prstGeom prst="rect">
            <a:avLst/>
          </a:prstGeom>
        </p:spPr>
        <p:txBody>
          <a:bodyPr vert="horz" wrap="square" lIns="0" tIns="11238" rIns="0" bIns="0" rtlCol="0">
            <a:spAutoFit/>
          </a:bodyPr>
          <a:lstStyle/>
          <a:p>
            <a:pPr marL="8645">
              <a:spcBef>
                <a:spcPts val="88"/>
              </a:spcBef>
            </a:pPr>
            <a:r>
              <a:rPr sz="613" spc="10" dirty="0">
                <a:solidFill>
                  <a:srgbClr val="FFFFFF"/>
                </a:solidFill>
                <a:latin typeface="Arial"/>
                <a:cs typeface="Arial"/>
              </a:rPr>
              <a:t>IBM </a:t>
            </a:r>
            <a:r>
              <a:rPr sz="613" spc="3" dirty="0">
                <a:solidFill>
                  <a:srgbClr val="FFFFFF"/>
                </a:solidFill>
                <a:latin typeface="Arial"/>
                <a:cs typeface="Arial"/>
              </a:rPr>
              <a:t>Career</a:t>
            </a:r>
            <a:r>
              <a:rPr sz="613" spc="-41" dirty="0">
                <a:solidFill>
                  <a:srgbClr val="FFFFFF"/>
                </a:solidFill>
                <a:latin typeface="Arial"/>
                <a:cs typeface="Arial"/>
              </a:rPr>
              <a:t> </a:t>
            </a:r>
            <a:r>
              <a:rPr sz="613" spc="3" dirty="0">
                <a:solidFill>
                  <a:srgbClr val="FFFFFF"/>
                </a:solidFill>
                <a:latin typeface="Arial"/>
                <a:cs typeface="Arial"/>
              </a:rPr>
              <a:t>Education</a:t>
            </a:r>
            <a:endParaRPr sz="613">
              <a:latin typeface="Arial"/>
              <a:cs typeface="Arial"/>
            </a:endParaRPr>
          </a:p>
        </p:txBody>
      </p:sp>
      <p:sp>
        <p:nvSpPr>
          <p:cNvPr id="5" name="object 5"/>
          <p:cNvSpPr/>
          <p:nvPr/>
        </p:nvSpPr>
        <p:spPr>
          <a:xfrm>
            <a:off x="7658411" y="4414076"/>
            <a:ext cx="266171" cy="9589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7" name="object 7"/>
          <p:cNvSpPr txBox="1"/>
          <p:nvPr/>
        </p:nvSpPr>
        <p:spPr>
          <a:xfrm>
            <a:off x="2136280" y="650282"/>
            <a:ext cx="3191563" cy="186791"/>
          </a:xfrm>
          <a:prstGeom prst="rect">
            <a:avLst/>
          </a:prstGeom>
        </p:spPr>
        <p:txBody>
          <a:bodyPr vert="horz" wrap="square" lIns="0" tIns="8645" rIns="0" bIns="0" rtlCol="0">
            <a:spAutoFit/>
          </a:bodyPr>
          <a:lstStyle/>
          <a:p>
            <a:pPr marL="8645">
              <a:spcBef>
                <a:spcPts val="68"/>
              </a:spcBef>
            </a:pPr>
            <a:r>
              <a:rPr sz="1157" dirty="0">
                <a:solidFill>
                  <a:srgbClr val="1D3649"/>
                </a:solidFill>
                <a:latin typeface="Arial"/>
                <a:cs typeface="Arial"/>
              </a:rPr>
              <a:t>Career Education </a:t>
            </a:r>
            <a:r>
              <a:rPr sz="1157" spc="-3" dirty="0">
                <a:solidFill>
                  <a:srgbClr val="1D3649"/>
                </a:solidFill>
                <a:latin typeface="Arial"/>
                <a:cs typeface="Arial"/>
              </a:rPr>
              <a:t>Program </a:t>
            </a:r>
            <a:r>
              <a:rPr sz="1157" dirty="0">
                <a:solidFill>
                  <a:srgbClr val="1D3649"/>
                </a:solidFill>
                <a:latin typeface="Arial"/>
                <a:cs typeface="Arial"/>
              </a:rPr>
              <a:t>: Clients &amp;</a:t>
            </a:r>
            <a:r>
              <a:rPr sz="1157" spc="-24" dirty="0">
                <a:solidFill>
                  <a:srgbClr val="1D3649"/>
                </a:solidFill>
                <a:latin typeface="Arial"/>
                <a:cs typeface="Arial"/>
              </a:rPr>
              <a:t> </a:t>
            </a:r>
            <a:r>
              <a:rPr sz="1157" spc="-3" dirty="0">
                <a:solidFill>
                  <a:srgbClr val="1D3649"/>
                </a:solidFill>
                <a:latin typeface="Arial"/>
                <a:cs typeface="Arial"/>
              </a:rPr>
              <a:t>Recruiters</a:t>
            </a:r>
            <a:endParaRPr sz="1157">
              <a:latin typeface="Arial"/>
              <a:cs typeface="Arial"/>
            </a:endParaRPr>
          </a:p>
        </p:txBody>
      </p:sp>
      <p:sp>
        <p:nvSpPr>
          <p:cNvPr id="8" name="object 8"/>
          <p:cNvSpPr/>
          <p:nvPr/>
        </p:nvSpPr>
        <p:spPr>
          <a:xfrm>
            <a:off x="1212770" y="3312123"/>
            <a:ext cx="548424" cy="3716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9" name="object 9"/>
          <p:cNvSpPr/>
          <p:nvPr/>
        </p:nvSpPr>
        <p:spPr>
          <a:xfrm>
            <a:off x="3916476" y="2910384"/>
            <a:ext cx="481098" cy="32371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0" name="object 10"/>
          <p:cNvSpPr/>
          <p:nvPr/>
        </p:nvSpPr>
        <p:spPr>
          <a:xfrm>
            <a:off x="2111816" y="2203007"/>
            <a:ext cx="577550" cy="47978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1" name="object 11"/>
          <p:cNvSpPr/>
          <p:nvPr/>
        </p:nvSpPr>
        <p:spPr>
          <a:xfrm>
            <a:off x="3838770" y="2144839"/>
            <a:ext cx="611803" cy="57710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2" name="object 12"/>
          <p:cNvSpPr/>
          <p:nvPr/>
        </p:nvSpPr>
        <p:spPr>
          <a:xfrm>
            <a:off x="4804391" y="2202093"/>
            <a:ext cx="437763" cy="57640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3" name="object 13"/>
          <p:cNvSpPr/>
          <p:nvPr/>
        </p:nvSpPr>
        <p:spPr>
          <a:xfrm>
            <a:off x="4861869" y="951486"/>
            <a:ext cx="322797" cy="25853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4" name="object 14"/>
          <p:cNvSpPr/>
          <p:nvPr/>
        </p:nvSpPr>
        <p:spPr>
          <a:xfrm>
            <a:off x="4750864" y="1694658"/>
            <a:ext cx="495843" cy="48905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5" name="object 15"/>
          <p:cNvSpPr/>
          <p:nvPr/>
        </p:nvSpPr>
        <p:spPr>
          <a:xfrm>
            <a:off x="3124351" y="1784973"/>
            <a:ext cx="353208" cy="495983"/>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6" name="object 16"/>
          <p:cNvSpPr/>
          <p:nvPr/>
        </p:nvSpPr>
        <p:spPr>
          <a:xfrm>
            <a:off x="4651313" y="1318392"/>
            <a:ext cx="636823" cy="26789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7" name="object 17"/>
          <p:cNvSpPr/>
          <p:nvPr/>
        </p:nvSpPr>
        <p:spPr>
          <a:xfrm>
            <a:off x="3568568" y="1044637"/>
            <a:ext cx="1029979" cy="36112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8" name="object 18"/>
          <p:cNvSpPr/>
          <p:nvPr/>
        </p:nvSpPr>
        <p:spPr>
          <a:xfrm>
            <a:off x="2033540" y="3244643"/>
            <a:ext cx="958912" cy="365678"/>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19" name="object 19"/>
          <p:cNvSpPr/>
          <p:nvPr/>
        </p:nvSpPr>
        <p:spPr>
          <a:xfrm>
            <a:off x="3790819" y="1641882"/>
            <a:ext cx="685408" cy="314515"/>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0" name="object 20"/>
          <p:cNvSpPr/>
          <p:nvPr/>
        </p:nvSpPr>
        <p:spPr>
          <a:xfrm>
            <a:off x="3140110" y="3115376"/>
            <a:ext cx="418313" cy="317698"/>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1" name="object 21"/>
          <p:cNvSpPr/>
          <p:nvPr/>
        </p:nvSpPr>
        <p:spPr>
          <a:xfrm>
            <a:off x="3142876" y="2390018"/>
            <a:ext cx="343163" cy="462082"/>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2" name="object 22"/>
          <p:cNvSpPr/>
          <p:nvPr/>
        </p:nvSpPr>
        <p:spPr>
          <a:xfrm>
            <a:off x="2082054" y="1014115"/>
            <a:ext cx="1014168" cy="340916"/>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3" name="object 23"/>
          <p:cNvSpPr/>
          <p:nvPr/>
        </p:nvSpPr>
        <p:spPr>
          <a:xfrm>
            <a:off x="1061140" y="2048814"/>
            <a:ext cx="1064255" cy="263262"/>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4" name="object 24"/>
          <p:cNvSpPr/>
          <p:nvPr/>
        </p:nvSpPr>
        <p:spPr>
          <a:xfrm>
            <a:off x="3074585" y="1404893"/>
            <a:ext cx="421382" cy="304305"/>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5" name="object 25"/>
          <p:cNvSpPr/>
          <p:nvPr/>
        </p:nvSpPr>
        <p:spPr>
          <a:xfrm>
            <a:off x="5690854" y="888260"/>
            <a:ext cx="477094" cy="476349"/>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6" name="object 26"/>
          <p:cNvSpPr/>
          <p:nvPr/>
        </p:nvSpPr>
        <p:spPr>
          <a:xfrm>
            <a:off x="1212770" y="2460082"/>
            <a:ext cx="651904" cy="205089"/>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7" name="object 27"/>
          <p:cNvSpPr/>
          <p:nvPr/>
        </p:nvSpPr>
        <p:spPr>
          <a:xfrm>
            <a:off x="1056305" y="1587500"/>
            <a:ext cx="1069442" cy="235062"/>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8" name="object 28"/>
          <p:cNvSpPr/>
          <p:nvPr/>
        </p:nvSpPr>
        <p:spPr>
          <a:xfrm>
            <a:off x="1039362" y="1100272"/>
            <a:ext cx="1057849" cy="249857"/>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29" name="object 29"/>
          <p:cNvSpPr/>
          <p:nvPr/>
        </p:nvSpPr>
        <p:spPr>
          <a:xfrm>
            <a:off x="1990403" y="2674350"/>
            <a:ext cx="1045185" cy="356217"/>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30" name="object 30"/>
          <p:cNvSpPr/>
          <p:nvPr/>
        </p:nvSpPr>
        <p:spPr>
          <a:xfrm>
            <a:off x="5517557" y="1364613"/>
            <a:ext cx="367523" cy="367423"/>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31" name="object 31"/>
          <p:cNvSpPr/>
          <p:nvPr/>
        </p:nvSpPr>
        <p:spPr>
          <a:xfrm>
            <a:off x="1155728" y="2825132"/>
            <a:ext cx="738512" cy="378956"/>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32" name="object 32"/>
          <p:cNvSpPr/>
          <p:nvPr/>
        </p:nvSpPr>
        <p:spPr>
          <a:xfrm>
            <a:off x="5562111" y="1893139"/>
            <a:ext cx="329513" cy="329423"/>
          </a:xfrm>
          <a:prstGeom prst="rect">
            <a:avLst/>
          </a:prstGeom>
          <a:blipFill>
            <a:blip r:embed="rId2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33" name="object 33"/>
          <p:cNvSpPr/>
          <p:nvPr/>
        </p:nvSpPr>
        <p:spPr>
          <a:xfrm>
            <a:off x="2175847" y="1523594"/>
            <a:ext cx="424739" cy="488776"/>
          </a:xfrm>
          <a:prstGeom prst="rect">
            <a:avLst/>
          </a:prstGeom>
          <a:blipFill>
            <a:blip r:embed="rId2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52" name="object 52"/>
          <p:cNvSpPr/>
          <p:nvPr/>
        </p:nvSpPr>
        <p:spPr>
          <a:xfrm>
            <a:off x="6311748" y="701284"/>
            <a:ext cx="636350" cy="625661"/>
          </a:xfrm>
          <a:prstGeom prst="rect">
            <a:avLst/>
          </a:prstGeom>
          <a:blipFill>
            <a:blip r:embed="rId2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
        <p:nvSpPr>
          <p:cNvPr id="53" name="object 53"/>
          <p:cNvSpPr/>
          <p:nvPr/>
        </p:nvSpPr>
        <p:spPr>
          <a:xfrm>
            <a:off x="7230280" y="722121"/>
            <a:ext cx="375123" cy="375022"/>
          </a:xfrm>
          <a:prstGeom prst="rect">
            <a:avLst/>
          </a:prstGeom>
          <a:blipFill>
            <a:blip r:embed="rId3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19"/>
          </a:p>
        </p:txBody>
      </p:sp>
    </p:spTree>
    <p:extLst>
      <p:ext uri="{BB962C8B-B14F-4D97-AF65-F5344CB8AC3E}">
        <p14:creationId xmlns:p14="http://schemas.microsoft.com/office/powerpoint/2010/main" val="137751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962" y="80199"/>
            <a:ext cx="8313420" cy="390391"/>
          </a:xfrm>
        </p:spPr>
        <p:txBody>
          <a:bodyPr/>
          <a:lstStyle/>
          <a:p>
            <a:r>
              <a:rPr lang="en-US" dirty="0">
                <a:solidFill>
                  <a:schemeClr val="tx1"/>
                </a:solidFill>
              </a:rPr>
              <a:t>IBM Brings AI to Universities &amp; Research Institutes</a:t>
            </a:r>
          </a:p>
        </p:txBody>
      </p:sp>
      <p:pic>
        <p:nvPicPr>
          <p:cNvPr id="2" name="Picture 1">
            <a:extLst>
              <a:ext uri="{FF2B5EF4-FFF2-40B4-BE49-F238E27FC236}">
                <a16:creationId xmlns:a16="http://schemas.microsoft.com/office/drawing/2014/main" xmlns="" id="{E43D3C16-4260-4304-9A18-F184FA5DEEB1}"/>
              </a:ext>
            </a:extLst>
          </p:cNvPr>
          <p:cNvPicPr>
            <a:picLocks noChangeAspect="1"/>
          </p:cNvPicPr>
          <p:nvPr/>
        </p:nvPicPr>
        <p:blipFill>
          <a:blip r:embed="rId3"/>
          <a:stretch>
            <a:fillRect/>
          </a:stretch>
        </p:blipFill>
        <p:spPr>
          <a:xfrm>
            <a:off x="367200" y="788202"/>
            <a:ext cx="1779562" cy="492612"/>
          </a:xfrm>
          <a:prstGeom prst="rect">
            <a:avLst/>
          </a:prstGeom>
        </p:spPr>
      </p:pic>
      <p:sp>
        <p:nvSpPr>
          <p:cNvPr id="3" name="TextBox 2">
            <a:extLst>
              <a:ext uri="{FF2B5EF4-FFF2-40B4-BE49-F238E27FC236}">
                <a16:creationId xmlns:a16="http://schemas.microsoft.com/office/drawing/2014/main" xmlns="" id="{91647AA3-8A71-45FA-B106-8611FA8C20B4}"/>
              </a:ext>
            </a:extLst>
          </p:cNvPr>
          <p:cNvSpPr txBox="1"/>
          <p:nvPr/>
        </p:nvSpPr>
        <p:spPr>
          <a:xfrm>
            <a:off x="191962" y="1280645"/>
            <a:ext cx="2130038" cy="246221"/>
          </a:xfrm>
          <a:prstGeom prst="rect">
            <a:avLst/>
          </a:prstGeom>
          <a:noFill/>
        </p:spPr>
        <p:txBody>
          <a:bodyPr wrap="square" rtlCol="0">
            <a:spAutoFit/>
          </a:bodyPr>
          <a:lstStyle/>
          <a:p>
            <a:r>
              <a:rPr lang="en-US" sz="1000" dirty="0">
                <a:solidFill>
                  <a:schemeClr val="accent2"/>
                </a:solidFill>
              </a:rPr>
              <a:t>Deep Learning for Bio-Informatics</a:t>
            </a:r>
          </a:p>
        </p:txBody>
      </p:sp>
      <p:pic>
        <p:nvPicPr>
          <p:cNvPr id="4" name="Picture 3">
            <a:extLst>
              <a:ext uri="{FF2B5EF4-FFF2-40B4-BE49-F238E27FC236}">
                <a16:creationId xmlns:a16="http://schemas.microsoft.com/office/drawing/2014/main" xmlns="" id="{0458F76C-6F78-4942-A280-52D6F7113D63}"/>
              </a:ext>
            </a:extLst>
          </p:cNvPr>
          <p:cNvPicPr>
            <a:picLocks noChangeAspect="1"/>
          </p:cNvPicPr>
          <p:nvPr/>
        </p:nvPicPr>
        <p:blipFill>
          <a:blip r:embed="rId4"/>
          <a:stretch>
            <a:fillRect/>
          </a:stretch>
        </p:blipFill>
        <p:spPr>
          <a:xfrm>
            <a:off x="3392475" y="730183"/>
            <a:ext cx="1166400" cy="592556"/>
          </a:xfrm>
          <a:prstGeom prst="rect">
            <a:avLst/>
          </a:prstGeom>
        </p:spPr>
      </p:pic>
      <p:sp>
        <p:nvSpPr>
          <p:cNvPr id="11" name="TextBox 10">
            <a:extLst>
              <a:ext uri="{FF2B5EF4-FFF2-40B4-BE49-F238E27FC236}">
                <a16:creationId xmlns:a16="http://schemas.microsoft.com/office/drawing/2014/main" xmlns="" id="{F2DD6DC6-C7AB-453B-9C30-7C916E7FA42D}"/>
              </a:ext>
            </a:extLst>
          </p:cNvPr>
          <p:cNvSpPr txBox="1"/>
          <p:nvPr/>
        </p:nvSpPr>
        <p:spPr>
          <a:xfrm>
            <a:off x="2995237" y="1293694"/>
            <a:ext cx="2130038" cy="400110"/>
          </a:xfrm>
          <a:prstGeom prst="rect">
            <a:avLst/>
          </a:prstGeom>
          <a:noFill/>
        </p:spPr>
        <p:txBody>
          <a:bodyPr wrap="square" rtlCol="0">
            <a:spAutoFit/>
          </a:bodyPr>
          <a:lstStyle/>
          <a:p>
            <a:r>
              <a:rPr lang="en-US" sz="1000" dirty="0">
                <a:solidFill>
                  <a:schemeClr val="accent2"/>
                </a:solidFill>
              </a:rPr>
              <a:t>Deep Learning for Medical Image Research</a:t>
            </a:r>
          </a:p>
        </p:txBody>
      </p:sp>
      <p:pic>
        <p:nvPicPr>
          <p:cNvPr id="5" name="Picture 4">
            <a:extLst>
              <a:ext uri="{FF2B5EF4-FFF2-40B4-BE49-F238E27FC236}">
                <a16:creationId xmlns:a16="http://schemas.microsoft.com/office/drawing/2014/main" xmlns="" id="{1DF1E744-3B37-4429-8621-F38E16CC7AFD}"/>
              </a:ext>
            </a:extLst>
          </p:cNvPr>
          <p:cNvPicPr>
            <a:picLocks noChangeAspect="1"/>
          </p:cNvPicPr>
          <p:nvPr/>
        </p:nvPicPr>
        <p:blipFill>
          <a:blip r:embed="rId5"/>
          <a:stretch>
            <a:fillRect/>
          </a:stretch>
        </p:blipFill>
        <p:spPr>
          <a:xfrm>
            <a:off x="6160685" y="524009"/>
            <a:ext cx="1961877" cy="811012"/>
          </a:xfrm>
          <a:prstGeom prst="rect">
            <a:avLst/>
          </a:prstGeom>
        </p:spPr>
      </p:pic>
      <p:sp>
        <p:nvSpPr>
          <p:cNvPr id="14" name="TextBox 13">
            <a:extLst>
              <a:ext uri="{FF2B5EF4-FFF2-40B4-BE49-F238E27FC236}">
                <a16:creationId xmlns:a16="http://schemas.microsoft.com/office/drawing/2014/main" xmlns="" id="{7FC71096-234B-4064-9817-773A784FC2C0}"/>
              </a:ext>
            </a:extLst>
          </p:cNvPr>
          <p:cNvSpPr txBox="1"/>
          <p:nvPr/>
        </p:nvSpPr>
        <p:spPr>
          <a:xfrm>
            <a:off x="6160685" y="1280645"/>
            <a:ext cx="2130038" cy="400110"/>
          </a:xfrm>
          <a:prstGeom prst="rect">
            <a:avLst/>
          </a:prstGeom>
          <a:noFill/>
        </p:spPr>
        <p:txBody>
          <a:bodyPr wrap="square" rtlCol="0">
            <a:spAutoFit/>
          </a:bodyPr>
          <a:lstStyle/>
          <a:p>
            <a:r>
              <a:rPr lang="en-US" sz="1000" dirty="0">
                <a:solidFill>
                  <a:schemeClr val="accent2"/>
                </a:solidFill>
              </a:rPr>
              <a:t>Deep Learning for Material research</a:t>
            </a:r>
          </a:p>
        </p:txBody>
      </p:sp>
      <p:pic>
        <p:nvPicPr>
          <p:cNvPr id="6" name="Picture 5">
            <a:extLst>
              <a:ext uri="{FF2B5EF4-FFF2-40B4-BE49-F238E27FC236}">
                <a16:creationId xmlns:a16="http://schemas.microsoft.com/office/drawing/2014/main" xmlns="" id="{DA9AE8BA-2212-4FDA-8B94-6311CE418C96}"/>
              </a:ext>
            </a:extLst>
          </p:cNvPr>
          <p:cNvPicPr>
            <a:picLocks noChangeAspect="1"/>
          </p:cNvPicPr>
          <p:nvPr/>
        </p:nvPicPr>
        <p:blipFill>
          <a:blip r:embed="rId6"/>
          <a:stretch>
            <a:fillRect/>
          </a:stretch>
        </p:blipFill>
        <p:spPr>
          <a:xfrm>
            <a:off x="367200" y="2228341"/>
            <a:ext cx="2188725" cy="666134"/>
          </a:xfrm>
          <a:prstGeom prst="rect">
            <a:avLst/>
          </a:prstGeom>
        </p:spPr>
      </p:pic>
      <p:sp>
        <p:nvSpPr>
          <p:cNvPr id="15" name="TextBox 14">
            <a:extLst>
              <a:ext uri="{FF2B5EF4-FFF2-40B4-BE49-F238E27FC236}">
                <a16:creationId xmlns:a16="http://schemas.microsoft.com/office/drawing/2014/main" xmlns="" id="{1AE739C3-9507-48DC-97D4-182C82084523}"/>
              </a:ext>
            </a:extLst>
          </p:cNvPr>
          <p:cNvSpPr txBox="1"/>
          <p:nvPr/>
        </p:nvSpPr>
        <p:spPr>
          <a:xfrm>
            <a:off x="367200" y="2967005"/>
            <a:ext cx="2130038" cy="400110"/>
          </a:xfrm>
          <a:prstGeom prst="rect">
            <a:avLst/>
          </a:prstGeom>
          <a:noFill/>
        </p:spPr>
        <p:txBody>
          <a:bodyPr wrap="square" rtlCol="0">
            <a:spAutoFit/>
          </a:bodyPr>
          <a:lstStyle/>
          <a:p>
            <a:r>
              <a:rPr lang="en-US" sz="1000" dirty="0">
                <a:solidFill>
                  <a:schemeClr val="accent2"/>
                </a:solidFill>
              </a:rPr>
              <a:t>Multi-disciplinary research for accelerated computing</a:t>
            </a:r>
          </a:p>
        </p:txBody>
      </p:sp>
      <p:pic>
        <p:nvPicPr>
          <p:cNvPr id="7" name="Picture 6">
            <a:extLst>
              <a:ext uri="{FF2B5EF4-FFF2-40B4-BE49-F238E27FC236}">
                <a16:creationId xmlns:a16="http://schemas.microsoft.com/office/drawing/2014/main" xmlns="" id="{2AE083A6-9B61-4920-B990-74293B2452BE}"/>
              </a:ext>
            </a:extLst>
          </p:cNvPr>
          <p:cNvPicPr>
            <a:picLocks noChangeAspect="1"/>
          </p:cNvPicPr>
          <p:nvPr/>
        </p:nvPicPr>
        <p:blipFill>
          <a:blip r:embed="rId7"/>
          <a:stretch>
            <a:fillRect/>
          </a:stretch>
        </p:blipFill>
        <p:spPr>
          <a:xfrm>
            <a:off x="2995237" y="2083793"/>
            <a:ext cx="2188725" cy="737592"/>
          </a:xfrm>
          <a:prstGeom prst="rect">
            <a:avLst/>
          </a:prstGeom>
        </p:spPr>
      </p:pic>
      <p:sp>
        <p:nvSpPr>
          <p:cNvPr id="17" name="TextBox 16">
            <a:extLst>
              <a:ext uri="{FF2B5EF4-FFF2-40B4-BE49-F238E27FC236}">
                <a16:creationId xmlns:a16="http://schemas.microsoft.com/office/drawing/2014/main" xmlns="" id="{9F27310D-2690-4F85-A9B4-3F661E646401}"/>
              </a:ext>
            </a:extLst>
          </p:cNvPr>
          <p:cNvSpPr txBox="1"/>
          <p:nvPr/>
        </p:nvSpPr>
        <p:spPr>
          <a:xfrm>
            <a:off x="3176400" y="2967005"/>
            <a:ext cx="2130038" cy="400110"/>
          </a:xfrm>
          <a:prstGeom prst="rect">
            <a:avLst/>
          </a:prstGeom>
          <a:noFill/>
        </p:spPr>
        <p:txBody>
          <a:bodyPr wrap="square" rtlCol="0">
            <a:spAutoFit/>
          </a:bodyPr>
          <a:lstStyle/>
          <a:p>
            <a:r>
              <a:rPr lang="en-US" sz="1000" dirty="0">
                <a:solidFill>
                  <a:schemeClr val="accent2"/>
                </a:solidFill>
              </a:rPr>
              <a:t>Deep Learning for Genomics research</a:t>
            </a:r>
          </a:p>
        </p:txBody>
      </p:sp>
      <p:pic>
        <p:nvPicPr>
          <p:cNvPr id="8" name="Picture 7">
            <a:extLst>
              <a:ext uri="{FF2B5EF4-FFF2-40B4-BE49-F238E27FC236}">
                <a16:creationId xmlns:a16="http://schemas.microsoft.com/office/drawing/2014/main" xmlns="" id="{255B6A72-CEB2-4A6E-A616-400772BF6C00}"/>
              </a:ext>
            </a:extLst>
          </p:cNvPr>
          <p:cNvPicPr>
            <a:picLocks noChangeAspect="1"/>
          </p:cNvPicPr>
          <p:nvPr/>
        </p:nvPicPr>
        <p:blipFill>
          <a:blip r:embed="rId8"/>
          <a:stretch>
            <a:fillRect/>
          </a:stretch>
        </p:blipFill>
        <p:spPr>
          <a:xfrm>
            <a:off x="6211085" y="2048645"/>
            <a:ext cx="2143125" cy="895350"/>
          </a:xfrm>
          <a:prstGeom prst="rect">
            <a:avLst/>
          </a:prstGeom>
        </p:spPr>
      </p:pic>
      <p:sp>
        <p:nvSpPr>
          <p:cNvPr id="19" name="TextBox 18">
            <a:extLst>
              <a:ext uri="{FF2B5EF4-FFF2-40B4-BE49-F238E27FC236}">
                <a16:creationId xmlns:a16="http://schemas.microsoft.com/office/drawing/2014/main" xmlns="" id="{3FFE16BD-C2E8-4BCB-8389-851F3C9E77C6}"/>
              </a:ext>
            </a:extLst>
          </p:cNvPr>
          <p:cNvSpPr txBox="1"/>
          <p:nvPr/>
        </p:nvSpPr>
        <p:spPr>
          <a:xfrm>
            <a:off x="6411088" y="2941198"/>
            <a:ext cx="2130038" cy="400110"/>
          </a:xfrm>
          <a:prstGeom prst="rect">
            <a:avLst/>
          </a:prstGeom>
          <a:noFill/>
        </p:spPr>
        <p:txBody>
          <a:bodyPr wrap="square" rtlCol="0">
            <a:spAutoFit/>
          </a:bodyPr>
          <a:lstStyle/>
          <a:p>
            <a:r>
              <a:rPr lang="en-US" sz="1000" dirty="0">
                <a:solidFill>
                  <a:schemeClr val="accent2"/>
                </a:solidFill>
              </a:rPr>
              <a:t>Accelerated computing for Astronomy research</a:t>
            </a:r>
          </a:p>
        </p:txBody>
      </p:sp>
      <p:pic>
        <p:nvPicPr>
          <p:cNvPr id="9" name="Picture 8">
            <a:extLst>
              <a:ext uri="{FF2B5EF4-FFF2-40B4-BE49-F238E27FC236}">
                <a16:creationId xmlns:a16="http://schemas.microsoft.com/office/drawing/2014/main" xmlns="" id="{75820CD4-33DC-40BA-81C5-F03600680107}"/>
              </a:ext>
            </a:extLst>
          </p:cNvPr>
          <p:cNvPicPr>
            <a:picLocks noChangeAspect="1"/>
          </p:cNvPicPr>
          <p:nvPr/>
        </p:nvPicPr>
        <p:blipFill>
          <a:blip r:embed="rId9"/>
          <a:stretch>
            <a:fillRect/>
          </a:stretch>
        </p:blipFill>
        <p:spPr>
          <a:xfrm>
            <a:off x="367200" y="3775309"/>
            <a:ext cx="1169541" cy="896850"/>
          </a:xfrm>
          <a:prstGeom prst="rect">
            <a:avLst/>
          </a:prstGeom>
        </p:spPr>
      </p:pic>
      <p:sp>
        <p:nvSpPr>
          <p:cNvPr id="21" name="TextBox 20">
            <a:extLst>
              <a:ext uri="{FF2B5EF4-FFF2-40B4-BE49-F238E27FC236}">
                <a16:creationId xmlns:a16="http://schemas.microsoft.com/office/drawing/2014/main" xmlns="" id="{8F403609-4D71-4E22-97FA-2B6B9C60E90F}"/>
              </a:ext>
            </a:extLst>
          </p:cNvPr>
          <p:cNvSpPr txBox="1"/>
          <p:nvPr/>
        </p:nvSpPr>
        <p:spPr>
          <a:xfrm>
            <a:off x="1536741" y="4046080"/>
            <a:ext cx="1417200" cy="215444"/>
          </a:xfrm>
          <a:prstGeom prst="rect">
            <a:avLst/>
          </a:prstGeom>
          <a:noFill/>
        </p:spPr>
        <p:txBody>
          <a:bodyPr wrap="square" rtlCol="0">
            <a:spAutoFit/>
          </a:bodyPr>
          <a:lstStyle/>
          <a:p>
            <a:r>
              <a:rPr lang="en-US" sz="800" b="1" dirty="0"/>
              <a:t>Moscow State University</a:t>
            </a:r>
          </a:p>
        </p:txBody>
      </p:sp>
      <p:sp>
        <p:nvSpPr>
          <p:cNvPr id="22" name="TextBox 21">
            <a:extLst>
              <a:ext uri="{FF2B5EF4-FFF2-40B4-BE49-F238E27FC236}">
                <a16:creationId xmlns:a16="http://schemas.microsoft.com/office/drawing/2014/main" xmlns="" id="{79FFA119-E5DB-4902-84AE-1FBD176B9AC7}"/>
              </a:ext>
            </a:extLst>
          </p:cNvPr>
          <p:cNvSpPr txBox="1"/>
          <p:nvPr/>
        </p:nvSpPr>
        <p:spPr>
          <a:xfrm>
            <a:off x="274800" y="4740434"/>
            <a:ext cx="2130038" cy="400110"/>
          </a:xfrm>
          <a:prstGeom prst="rect">
            <a:avLst/>
          </a:prstGeom>
          <a:noFill/>
        </p:spPr>
        <p:txBody>
          <a:bodyPr wrap="square" rtlCol="0">
            <a:spAutoFit/>
          </a:bodyPr>
          <a:lstStyle/>
          <a:p>
            <a:r>
              <a:rPr lang="en-US" sz="1000" dirty="0">
                <a:solidFill>
                  <a:schemeClr val="accent2"/>
                </a:solidFill>
              </a:rPr>
              <a:t>Multi-node cluster for student education and training</a:t>
            </a:r>
          </a:p>
        </p:txBody>
      </p:sp>
      <p:pic>
        <p:nvPicPr>
          <p:cNvPr id="10" name="Picture 9">
            <a:extLst>
              <a:ext uri="{FF2B5EF4-FFF2-40B4-BE49-F238E27FC236}">
                <a16:creationId xmlns:a16="http://schemas.microsoft.com/office/drawing/2014/main" xmlns="" id="{97FFF67E-233B-4942-B68D-06B612C130B4}"/>
              </a:ext>
            </a:extLst>
          </p:cNvPr>
          <p:cNvPicPr>
            <a:picLocks noChangeAspect="1"/>
          </p:cNvPicPr>
          <p:nvPr/>
        </p:nvPicPr>
        <p:blipFill>
          <a:blip r:embed="rId10"/>
          <a:stretch>
            <a:fillRect/>
          </a:stretch>
        </p:blipFill>
        <p:spPr>
          <a:xfrm>
            <a:off x="3176399" y="3700254"/>
            <a:ext cx="1753661" cy="737592"/>
          </a:xfrm>
          <a:prstGeom prst="rect">
            <a:avLst/>
          </a:prstGeom>
        </p:spPr>
      </p:pic>
      <p:sp>
        <p:nvSpPr>
          <p:cNvPr id="24" name="TextBox 23">
            <a:extLst>
              <a:ext uri="{FF2B5EF4-FFF2-40B4-BE49-F238E27FC236}">
                <a16:creationId xmlns:a16="http://schemas.microsoft.com/office/drawing/2014/main" xmlns="" id="{E78CE587-540A-461A-9AB8-A9E64E4DD3A7}"/>
              </a:ext>
            </a:extLst>
          </p:cNvPr>
          <p:cNvSpPr txBox="1"/>
          <p:nvPr/>
        </p:nvSpPr>
        <p:spPr>
          <a:xfrm>
            <a:off x="3055124" y="4672159"/>
            <a:ext cx="2130038" cy="246221"/>
          </a:xfrm>
          <a:prstGeom prst="rect">
            <a:avLst/>
          </a:prstGeom>
          <a:noFill/>
        </p:spPr>
        <p:txBody>
          <a:bodyPr wrap="square" rtlCol="0">
            <a:spAutoFit/>
          </a:bodyPr>
          <a:lstStyle/>
          <a:p>
            <a:r>
              <a:rPr lang="en-US" sz="1000" dirty="0">
                <a:solidFill>
                  <a:schemeClr val="accent2"/>
                </a:solidFill>
              </a:rPr>
              <a:t>AI research in Genomics</a:t>
            </a:r>
          </a:p>
        </p:txBody>
      </p:sp>
      <p:pic>
        <p:nvPicPr>
          <p:cNvPr id="16" name="Picture 15">
            <a:extLst>
              <a:ext uri="{FF2B5EF4-FFF2-40B4-BE49-F238E27FC236}">
                <a16:creationId xmlns:a16="http://schemas.microsoft.com/office/drawing/2014/main" xmlns="" id="{8D525391-0A67-4A77-9E63-05DC8C0F4D22}"/>
              </a:ext>
            </a:extLst>
          </p:cNvPr>
          <p:cNvPicPr>
            <a:picLocks noChangeAspect="1"/>
          </p:cNvPicPr>
          <p:nvPr/>
        </p:nvPicPr>
        <p:blipFill>
          <a:blip r:embed="rId11"/>
          <a:stretch>
            <a:fillRect/>
          </a:stretch>
        </p:blipFill>
        <p:spPr>
          <a:xfrm>
            <a:off x="6843970" y="3700254"/>
            <a:ext cx="877353" cy="896850"/>
          </a:xfrm>
          <a:prstGeom prst="rect">
            <a:avLst/>
          </a:prstGeom>
        </p:spPr>
      </p:pic>
      <p:sp>
        <p:nvSpPr>
          <p:cNvPr id="26" name="TextBox 25">
            <a:extLst>
              <a:ext uri="{FF2B5EF4-FFF2-40B4-BE49-F238E27FC236}">
                <a16:creationId xmlns:a16="http://schemas.microsoft.com/office/drawing/2014/main" xmlns="" id="{95108751-93B4-4C51-9B90-B068EA4FBF92}"/>
              </a:ext>
            </a:extLst>
          </p:cNvPr>
          <p:cNvSpPr txBox="1"/>
          <p:nvPr/>
        </p:nvSpPr>
        <p:spPr>
          <a:xfrm>
            <a:off x="6400658" y="4661270"/>
            <a:ext cx="2130038" cy="246221"/>
          </a:xfrm>
          <a:prstGeom prst="rect">
            <a:avLst/>
          </a:prstGeom>
          <a:noFill/>
        </p:spPr>
        <p:txBody>
          <a:bodyPr wrap="square" rtlCol="0">
            <a:spAutoFit/>
          </a:bodyPr>
          <a:lstStyle/>
          <a:p>
            <a:r>
              <a:rPr lang="en-US" sz="1000" dirty="0">
                <a:solidFill>
                  <a:schemeClr val="accent2"/>
                </a:solidFill>
              </a:rPr>
              <a:t>AI research in Genomics</a:t>
            </a:r>
          </a:p>
        </p:txBody>
      </p:sp>
    </p:spTree>
    <p:extLst>
      <p:ext uri="{BB962C8B-B14F-4D97-AF65-F5344CB8AC3E}">
        <p14:creationId xmlns:p14="http://schemas.microsoft.com/office/powerpoint/2010/main" val="313030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C45D380-D77A-1443-9C49-F32BB27C7053}"/>
              </a:ext>
            </a:extLst>
          </p:cNvPr>
          <p:cNvSpPr>
            <a:spLocks noGrp="1"/>
          </p:cNvSpPr>
          <p:nvPr>
            <p:ph type="ftr" sz="quarter" idx="3"/>
          </p:nvPr>
        </p:nvSpPr>
        <p:spPr/>
        <p:txBody>
          <a:bodyPr/>
          <a:lstStyle/>
          <a:p>
            <a:r>
              <a:rPr lang="nb-NO"/>
              <a:t>Picciano 5/30/2018 V4</a:t>
            </a:r>
            <a:endParaRPr lang="nb-NO" dirty="0"/>
          </a:p>
        </p:txBody>
      </p:sp>
      <p:sp>
        <p:nvSpPr>
          <p:cNvPr id="3" name="Slide Number Placeholder 2">
            <a:extLst>
              <a:ext uri="{FF2B5EF4-FFF2-40B4-BE49-F238E27FC236}">
                <a16:creationId xmlns:a16="http://schemas.microsoft.com/office/drawing/2014/main" xmlns="" id="{C0A10EEB-7328-3844-B79E-36A9C16D206A}"/>
              </a:ext>
            </a:extLst>
          </p:cNvPr>
          <p:cNvSpPr>
            <a:spLocks noGrp="1"/>
          </p:cNvSpPr>
          <p:nvPr>
            <p:ph type="sldNum" sz="quarter" idx="4"/>
          </p:nvPr>
        </p:nvSpPr>
        <p:spPr/>
        <p:txBody>
          <a:bodyPr/>
          <a:lstStyle/>
          <a:p>
            <a:fld id="{FB965B15-02FA-E14B-9B48-D2570EE110C7}" type="slidenum">
              <a:rPr lang="en-US" smtClean="0"/>
              <a:pPr/>
              <a:t>12</a:t>
            </a:fld>
            <a:endParaRPr lang="en-US" dirty="0"/>
          </a:p>
        </p:txBody>
      </p:sp>
      <p:sp>
        <p:nvSpPr>
          <p:cNvPr id="4" name="TextBox 3">
            <a:extLst>
              <a:ext uri="{FF2B5EF4-FFF2-40B4-BE49-F238E27FC236}">
                <a16:creationId xmlns:a16="http://schemas.microsoft.com/office/drawing/2014/main" xmlns="" id="{17B45C47-6EA9-4E4E-A12F-91B60E987932}"/>
              </a:ext>
            </a:extLst>
          </p:cNvPr>
          <p:cNvSpPr txBox="1"/>
          <p:nvPr/>
        </p:nvSpPr>
        <p:spPr>
          <a:xfrm>
            <a:off x="3163824" y="1956816"/>
            <a:ext cx="4059936" cy="646331"/>
          </a:xfrm>
          <a:prstGeom prst="rect">
            <a:avLst/>
          </a:prstGeom>
          <a:noFill/>
        </p:spPr>
        <p:txBody>
          <a:bodyPr wrap="square" rtlCol="0">
            <a:spAutoFit/>
          </a:bodyPr>
          <a:lstStyle/>
          <a:p>
            <a:r>
              <a:rPr lang="en-US" sz="3600" b="1" dirty="0"/>
              <a:t>Thank You</a:t>
            </a:r>
          </a:p>
        </p:txBody>
      </p:sp>
    </p:spTree>
    <p:extLst>
      <p:ext uri="{BB962C8B-B14F-4D97-AF65-F5344CB8AC3E}">
        <p14:creationId xmlns:p14="http://schemas.microsoft.com/office/powerpoint/2010/main" val="73858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761970"/>
            <a:r>
              <a:rPr lang="en-US" dirty="0"/>
              <a:t>AI revolutionizing our world</a:t>
            </a:r>
          </a:p>
        </p:txBody>
      </p:sp>
      <p:pic>
        <p:nvPicPr>
          <p:cNvPr id="22" name="Picture 2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8207" y="1564856"/>
            <a:ext cx="3270943" cy="2783028"/>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8790" y="1552617"/>
            <a:ext cx="3286504" cy="279526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94966" y="1520032"/>
            <a:ext cx="3202215" cy="2827852"/>
          </a:xfrm>
          <a:prstGeom prst="rect">
            <a:avLst/>
          </a:prstGeom>
        </p:spPr>
      </p:pic>
      <p:sp>
        <p:nvSpPr>
          <p:cNvPr id="26" name="Rectangle 25"/>
          <p:cNvSpPr/>
          <p:nvPr/>
        </p:nvSpPr>
        <p:spPr>
          <a:xfrm>
            <a:off x="515471" y="3406827"/>
            <a:ext cx="2562412" cy="540948"/>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defRPr/>
            </a:pPr>
            <a:endParaRPr lang="en-US" sz="1500">
              <a:solidFill>
                <a:srgbClr val="FFFFFF"/>
              </a:solidFill>
              <a:latin typeface="Trebuchet MS"/>
            </a:endParaRPr>
          </a:p>
        </p:txBody>
      </p:sp>
      <p:sp>
        <p:nvSpPr>
          <p:cNvPr id="31" name="TextBox 30"/>
          <p:cNvSpPr txBox="1"/>
          <p:nvPr/>
        </p:nvSpPr>
        <p:spPr>
          <a:xfrm>
            <a:off x="407358" y="4068640"/>
            <a:ext cx="2778637" cy="41562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defTabSz="380985" fontAlgn="base">
              <a:lnSpc>
                <a:spcPct val="90000"/>
              </a:lnSpc>
              <a:spcBef>
                <a:spcPct val="0"/>
              </a:spcBef>
              <a:spcAft>
                <a:spcPct val="0"/>
              </a:spcAft>
              <a:defRPr/>
            </a:pPr>
            <a:r>
              <a:rPr lang="en-US" sz="1167" dirty="0">
                <a:solidFill>
                  <a:schemeClr val="bg1"/>
                </a:solidFill>
                <a:latin typeface="Trebuchet MS" panose="020B0603020202020204" pitchFamily="34" charset="0"/>
              </a:rPr>
              <a:t>Search, Assistants, Translation, </a:t>
            </a:r>
          </a:p>
          <a:p>
            <a:pPr algn="ctr" defTabSz="380985" fontAlgn="base">
              <a:lnSpc>
                <a:spcPct val="90000"/>
              </a:lnSpc>
              <a:spcBef>
                <a:spcPct val="0"/>
              </a:spcBef>
              <a:spcAft>
                <a:spcPct val="0"/>
              </a:spcAft>
              <a:defRPr/>
            </a:pPr>
            <a:r>
              <a:rPr lang="en-US" sz="1167" dirty="0">
                <a:solidFill>
                  <a:schemeClr val="bg1"/>
                </a:solidFill>
                <a:latin typeface="Trebuchet MS" panose="020B0603020202020204" pitchFamily="34" charset="0"/>
              </a:rPr>
              <a:t>Recommendations, Shopping, Photos…</a:t>
            </a:r>
          </a:p>
        </p:txBody>
      </p:sp>
      <p:sp>
        <p:nvSpPr>
          <p:cNvPr id="33" name="Rectangle 32"/>
          <p:cNvSpPr/>
          <p:nvPr/>
        </p:nvSpPr>
        <p:spPr>
          <a:xfrm>
            <a:off x="3287059" y="3406827"/>
            <a:ext cx="2580742" cy="540948"/>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defRPr/>
            </a:pPr>
            <a:endParaRPr lang="en-US" sz="1500">
              <a:solidFill>
                <a:srgbClr val="FFFFFF"/>
              </a:solidFill>
              <a:latin typeface="Trebuchet MS"/>
            </a:endParaRPr>
          </a:p>
        </p:txBody>
      </p:sp>
      <p:sp>
        <p:nvSpPr>
          <p:cNvPr id="34" name="TextBox 33"/>
          <p:cNvSpPr txBox="1"/>
          <p:nvPr/>
        </p:nvSpPr>
        <p:spPr>
          <a:xfrm>
            <a:off x="3132597" y="4068639"/>
            <a:ext cx="2875764" cy="2539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defTabSz="380985" fontAlgn="base">
              <a:lnSpc>
                <a:spcPct val="90000"/>
              </a:lnSpc>
              <a:spcBef>
                <a:spcPct val="0"/>
              </a:spcBef>
              <a:spcAft>
                <a:spcPct val="0"/>
              </a:spcAft>
              <a:defRPr/>
            </a:pPr>
            <a:r>
              <a:rPr lang="en-US" sz="1167" dirty="0">
                <a:solidFill>
                  <a:schemeClr val="bg1"/>
                </a:solidFill>
                <a:latin typeface="Trebuchet MS" panose="020B0603020202020204" pitchFamily="34" charset="0"/>
              </a:rPr>
              <a:t>Detect, Diagnose and Treat Diseases </a:t>
            </a:r>
          </a:p>
        </p:txBody>
      </p:sp>
      <p:sp>
        <p:nvSpPr>
          <p:cNvPr id="38" name="Rectangle 37"/>
          <p:cNvSpPr/>
          <p:nvPr/>
        </p:nvSpPr>
        <p:spPr>
          <a:xfrm>
            <a:off x="6097880" y="3406827"/>
            <a:ext cx="2483230" cy="538866"/>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defRPr/>
            </a:pPr>
            <a:endParaRPr lang="en-US" sz="1500">
              <a:solidFill>
                <a:srgbClr val="FFFFFF"/>
              </a:solidFill>
              <a:latin typeface="Trebuchet MS"/>
            </a:endParaRPr>
          </a:p>
        </p:txBody>
      </p:sp>
      <p:grpSp>
        <p:nvGrpSpPr>
          <p:cNvPr id="18" name="Group 17"/>
          <p:cNvGrpSpPr/>
          <p:nvPr/>
        </p:nvGrpSpPr>
        <p:grpSpPr>
          <a:xfrm>
            <a:off x="546056" y="1647251"/>
            <a:ext cx="2500064" cy="2317643"/>
            <a:chOff x="743759" y="2307299"/>
            <a:chExt cx="1730356" cy="1604098"/>
          </a:xfrm>
        </p:grpSpPr>
        <p:pic>
          <p:nvPicPr>
            <p:cNvPr id="19" name="Picture 18"/>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52570" y="2514836"/>
              <a:ext cx="621545" cy="1267810"/>
            </a:xfrm>
            <a:prstGeom prst="rect">
              <a:avLst/>
            </a:prstGeom>
          </p:spPr>
        </p:pic>
        <p:pic>
          <p:nvPicPr>
            <p:cNvPr id="20" name="Picture 1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3759" y="2514836"/>
              <a:ext cx="621545" cy="1267810"/>
            </a:xfrm>
            <a:prstGeom prst="rect">
              <a:avLst/>
            </a:prstGeom>
          </p:spPr>
        </p:pic>
        <p:pic>
          <p:nvPicPr>
            <p:cNvPr id="21" name="Picture 20" descr="Image"/>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r="462"/>
            <a:stretch/>
          </p:blipFill>
          <p:spPr bwMode="auto">
            <a:xfrm>
              <a:off x="777611" y="2659899"/>
              <a:ext cx="553107" cy="983755"/>
            </a:xfrm>
            <a:prstGeom prst="rect">
              <a:avLst/>
            </a:prstGeom>
            <a:noFill/>
            <a:ln w="12700">
              <a:noFill/>
              <a:miter lim="800000"/>
              <a:headEnd/>
              <a:tailEnd/>
            </a:ln>
            <a:effectLst>
              <a:outerShdw blurRad="50800" dist="76200" dir="2700000" algn="tl" rotWithShape="0">
                <a:prstClr val="black">
                  <a:alpha val="0"/>
                </a:prstClr>
              </a:outerShdw>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6"/>
            <a:srcRect l="943" r="1751"/>
            <a:stretch/>
          </p:blipFill>
          <p:spPr>
            <a:xfrm>
              <a:off x="1873702" y="2662592"/>
              <a:ext cx="555841" cy="983755"/>
            </a:xfrm>
            <a:prstGeom prst="rect">
              <a:avLst/>
            </a:prstGeom>
            <a:ln w="12700">
              <a:noFill/>
            </a:ln>
            <a:effectLst/>
          </p:spPr>
        </p:pic>
        <p:grpSp>
          <p:nvGrpSpPr>
            <p:cNvPr id="28" name="Group 27"/>
            <p:cNvGrpSpPr/>
            <p:nvPr/>
          </p:nvGrpSpPr>
          <p:grpSpPr>
            <a:xfrm>
              <a:off x="1080688" y="2307299"/>
              <a:ext cx="979582" cy="1604098"/>
              <a:chOff x="5464959" y="2448720"/>
              <a:chExt cx="3265274" cy="5346993"/>
            </a:xfrm>
          </p:grpSpPr>
          <p:pic>
            <p:nvPicPr>
              <p:cNvPr id="29" name="Picture 28"/>
              <p:cNvPicPr>
                <a:picLocks noChangeAspect="1"/>
              </p:cNvPicPr>
              <p:nvPr/>
            </p:nvPicPr>
            <p:blipFill rotWithShape="1">
              <a:blip r:embed="rId7">
                <a:extLst>
                  <a:ext uri="{28A0092B-C50C-407E-A947-70E740481C1C}">
                    <a14:useLocalDpi xmlns:a14="http://schemas.microsoft.com/office/drawing/2010/main"/>
                  </a:ext>
                </a:extLst>
              </a:blip>
              <a:srcRect l="26207" r="27608"/>
              <a:stretch/>
            </p:blipFill>
            <p:spPr>
              <a:xfrm>
                <a:off x="5464959" y="2448720"/>
                <a:ext cx="3265274" cy="5346993"/>
              </a:xfrm>
              <a:prstGeom prst="rect">
                <a:avLst/>
              </a:prstGeom>
            </p:spPr>
          </p:pic>
          <p:pic>
            <p:nvPicPr>
              <p:cNvPr id="36" name="Picture 35"/>
              <p:cNvPicPr>
                <a:picLocks noChangeAspect="1"/>
              </p:cNvPicPr>
              <p:nvPr/>
            </p:nvPicPr>
            <p:blipFill rotWithShape="1">
              <a:blip r:embed="rId8" cstate="hqprint">
                <a:extLst>
                  <a:ext uri="{28A0092B-C50C-407E-A947-70E740481C1C}">
                    <a14:useLocalDpi xmlns:a14="http://schemas.microsoft.com/office/drawing/2010/main"/>
                  </a:ext>
                </a:extLst>
              </a:blip>
              <a:srcRect l="2702" t="-1" r="2242" b="302"/>
              <a:stretch/>
            </p:blipFill>
            <p:spPr>
              <a:xfrm>
                <a:off x="6046510" y="3113097"/>
                <a:ext cx="2203410" cy="3905969"/>
              </a:xfrm>
              <a:prstGeom prst="rect">
                <a:avLst/>
              </a:prstGeom>
              <a:ln w="12700">
                <a:solidFill>
                  <a:schemeClr val="bg2">
                    <a:lumMod val="75000"/>
                  </a:schemeClr>
                </a:solidFill>
              </a:ln>
            </p:spPr>
          </p:pic>
        </p:grpSp>
      </p:grpSp>
      <p:pic>
        <p:nvPicPr>
          <p:cNvPr id="40" name="Picture 39"/>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6066116" y="1725995"/>
            <a:ext cx="2548576" cy="2221721"/>
          </a:xfrm>
          <a:prstGeom prst="rect">
            <a:avLst/>
          </a:prstGeom>
          <a:ln w="6350">
            <a:noFill/>
          </a:ln>
        </p:spPr>
      </p:pic>
      <p:grpSp>
        <p:nvGrpSpPr>
          <p:cNvPr id="30" name="Group 29"/>
          <p:cNvGrpSpPr/>
          <p:nvPr/>
        </p:nvGrpSpPr>
        <p:grpSpPr>
          <a:xfrm>
            <a:off x="3298870" y="1725996"/>
            <a:ext cx="2585188" cy="2238901"/>
            <a:chOff x="12215553" y="3194347"/>
            <a:chExt cx="2625676" cy="1949132"/>
          </a:xfrm>
        </p:grpSpPr>
        <p:pic>
          <p:nvPicPr>
            <p:cNvPr id="37" name="Picture 36"/>
            <p:cNvPicPr preferRelativeResize="0">
              <a:picLocks/>
            </p:cNvPicPr>
            <p:nvPr/>
          </p:nvPicPr>
          <p:blipFill rotWithShape="1">
            <a:blip r:embed="rId10"/>
            <a:srcRect l="16038" r="12496"/>
            <a:stretch/>
          </p:blipFill>
          <p:spPr>
            <a:xfrm>
              <a:off x="12215553" y="3194347"/>
              <a:ext cx="2615184" cy="1929384"/>
            </a:xfrm>
            <a:prstGeom prst="rect">
              <a:avLst/>
            </a:prstGeom>
          </p:spPr>
        </p:pic>
        <p:sp>
          <p:nvSpPr>
            <p:cNvPr id="39" name="Rectangle 38"/>
            <p:cNvSpPr/>
            <p:nvPr/>
          </p:nvSpPr>
          <p:spPr>
            <a:xfrm>
              <a:off x="12228113" y="3214095"/>
              <a:ext cx="2613116" cy="1929384"/>
            </a:xfrm>
            <a:prstGeom prst="rect">
              <a:avLst/>
            </a:prstGeom>
            <a:gradFill>
              <a:gsLst>
                <a:gs pos="3000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defRPr/>
              </a:pPr>
              <a:endParaRPr lang="en-US" sz="1500">
                <a:solidFill>
                  <a:srgbClr val="FFFFFF"/>
                </a:solidFill>
                <a:latin typeface="Trebuchet MS"/>
              </a:endParaRPr>
            </a:p>
          </p:txBody>
        </p:sp>
      </p:grpSp>
      <p:sp>
        <p:nvSpPr>
          <p:cNvPr id="25" name="TextBox 24"/>
          <p:cNvSpPr txBox="1"/>
          <p:nvPr/>
        </p:nvSpPr>
        <p:spPr>
          <a:xfrm>
            <a:off x="5984602" y="4068640"/>
            <a:ext cx="2829936" cy="41562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defTabSz="380985" fontAlgn="base">
              <a:lnSpc>
                <a:spcPct val="90000"/>
              </a:lnSpc>
              <a:spcBef>
                <a:spcPct val="0"/>
              </a:spcBef>
              <a:spcAft>
                <a:spcPct val="0"/>
              </a:spcAft>
              <a:defRPr/>
            </a:pPr>
            <a:r>
              <a:rPr lang="en-US" sz="1167" dirty="0">
                <a:solidFill>
                  <a:schemeClr val="bg1"/>
                </a:solidFill>
                <a:latin typeface="Trebuchet MS" panose="020B0603020202020204" pitchFamily="34" charset="0"/>
              </a:rPr>
              <a:t>Powering Breakthroughs in Agriculture, Manufacturing, EDA</a:t>
            </a:r>
          </a:p>
        </p:txBody>
      </p:sp>
    </p:spTree>
    <p:extLst>
      <p:ext uri="{BB962C8B-B14F-4D97-AF65-F5344CB8AC3E}">
        <p14:creationId xmlns:p14="http://schemas.microsoft.com/office/powerpoint/2010/main" val="17662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B00C926-5DE0-4AE0-BAA5-071DA98F8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5014" y="837489"/>
            <a:ext cx="4476416" cy="3358329"/>
          </a:xfrm>
          <a:prstGeom prst="rect">
            <a:avLst/>
          </a:prstGeom>
          <a:solidFill>
            <a:schemeClr val="tx1"/>
          </a:solidFill>
        </p:spPr>
      </p:pic>
      <p:sp>
        <p:nvSpPr>
          <p:cNvPr id="21" name="Rectangle 20">
            <a:extLst>
              <a:ext uri="{FF2B5EF4-FFF2-40B4-BE49-F238E27FC236}">
                <a16:creationId xmlns:a16="http://schemas.microsoft.com/office/drawing/2014/main" xmlns="" id="{24DE2869-EB38-4351-9C3D-72BB5E346A20}"/>
              </a:ext>
            </a:extLst>
          </p:cNvPr>
          <p:cNvSpPr/>
          <p:nvPr/>
        </p:nvSpPr>
        <p:spPr>
          <a:xfrm>
            <a:off x="215330" y="1550276"/>
            <a:ext cx="3883705" cy="1751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defRPr/>
            </a:pPr>
            <a:endParaRPr lang="en-US" sz="1500" dirty="0">
              <a:solidFill>
                <a:srgbClr val="FFFFFF"/>
              </a:solidFill>
              <a:latin typeface="Trebuchet MS"/>
            </a:endParaRPr>
          </a:p>
        </p:txBody>
      </p:sp>
      <p:sp>
        <p:nvSpPr>
          <p:cNvPr id="12" name="Title 1"/>
          <p:cNvSpPr>
            <a:spLocks noGrp="1"/>
          </p:cNvSpPr>
          <p:nvPr>
            <p:ph type="title"/>
          </p:nvPr>
        </p:nvSpPr>
        <p:spPr>
          <a:xfrm>
            <a:off x="0" y="83181"/>
            <a:ext cx="8313420" cy="492443"/>
          </a:xfrm>
        </p:spPr>
        <p:txBody>
          <a:bodyPr/>
          <a:lstStyle/>
          <a:p>
            <a:r>
              <a:rPr lang="en-US" dirty="0">
                <a:solidFill>
                  <a:schemeClr val="tx1"/>
                </a:solidFill>
              </a:rPr>
              <a:t>AI-DL skill build: India opportunity</a:t>
            </a:r>
          </a:p>
        </p:txBody>
      </p:sp>
      <p:sp>
        <p:nvSpPr>
          <p:cNvPr id="2" name="Rectangle 1">
            <a:extLst>
              <a:ext uri="{FF2B5EF4-FFF2-40B4-BE49-F238E27FC236}">
                <a16:creationId xmlns:a16="http://schemas.microsoft.com/office/drawing/2014/main" xmlns="" id="{6B4AB7E7-3EA8-4869-A839-A335E8288CB6}"/>
              </a:ext>
            </a:extLst>
          </p:cNvPr>
          <p:cNvSpPr/>
          <p:nvPr/>
        </p:nvSpPr>
        <p:spPr>
          <a:xfrm>
            <a:off x="418597" y="1652422"/>
            <a:ext cx="3477172" cy="1323632"/>
          </a:xfrm>
          <a:prstGeom prst="rect">
            <a:avLst/>
          </a:prstGeom>
        </p:spPr>
        <p:txBody>
          <a:bodyPr wrap="square">
            <a:spAutoFit/>
          </a:bodyPr>
          <a:lstStyle/>
          <a:p>
            <a:pPr algn="ctr" defTabSz="761970">
              <a:defRPr/>
            </a:pPr>
            <a:r>
              <a:rPr lang="en-US" sz="2667" b="1" dirty="0">
                <a:solidFill>
                  <a:srgbClr val="FFFFFF"/>
                </a:solidFill>
                <a:latin typeface="Trebuchet MS" panose="020B0603020202020204" pitchFamily="34" charset="0"/>
                <a:ea typeface="MS PGothic" pitchFamily="34" charset="-128"/>
              </a:rPr>
              <a:t>AI/DL talent provider for the World </a:t>
            </a:r>
            <a:endParaRPr lang="en-US" sz="2667" kern="0" dirty="0">
              <a:solidFill>
                <a:srgbClr val="FFFFFF"/>
              </a:solidFill>
              <a:latin typeface="Trebuchet MS" panose="020B0603020202020204" pitchFamily="34" charset="0"/>
              <a:ea typeface="MS PGothic" pitchFamily="34" charset="-128"/>
              <a:cs typeface="Arial"/>
              <a:sym typeface="Arial"/>
            </a:endParaRPr>
          </a:p>
        </p:txBody>
      </p:sp>
    </p:spTree>
    <p:extLst>
      <p:ext uri="{BB962C8B-B14F-4D97-AF65-F5344CB8AC3E}">
        <p14:creationId xmlns:p14="http://schemas.microsoft.com/office/powerpoint/2010/main" val="244175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34416" y="125587"/>
            <a:ext cx="5588784" cy="414413"/>
          </a:xfrm>
        </p:spPr>
        <p:txBody>
          <a:bodyPr/>
          <a:lstStyle/>
          <a:p>
            <a:pPr algn="l"/>
            <a:r>
              <a:rPr lang="en-US" dirty="0">
                <a:solidFill>
                  <a:schemeClr val="tx1"/>
                </a:solidFill>
              </a:rPr>
              <a:t>IBM Offering for Education Institutions</a:t>
            </a:r>
          </a:p>
        </p:txBody>
      </p:sp>
      <p:sp>
        <p:nvSpPr>
          <p:cNvPr id="33" name="Title 1">
            <a:extLst>
              <a:ext uri="{FF2B5EF4-FFF2-40B4-BE49-F238E27FC236}">
                <a16:creationId xmlns:a16="http://schemas.microsoft.com/office/drawing/2014/main" xmlns="" id="{EF0D1960-AA58-49B1-88CE-E53BE754BBCC}"/>
              </a:ext>
            </a:extLst>
          </p:cNvPr>
          <p:cNvSpPr txBox="1">
            <a:spLocks/>
          </p:cNvSpPr>
          <p:nvPr/>
        </p:nvSpPr>
        <p:spPr bwMode="auto">
          <a:xfrm>
            <a:off x="661889" y="3251655"/>
            <a:ext cx="4968869" cy="737429"/>
          </a:xfrm>
          <a:prstGeom prst="rect">
            <a:avLst/>
          </a:prstGeom>
          <a:solidFill>
            <a:srgbClr val="00B0F0"/>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9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2pPr>
            <a:lvl3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3pPr>
            <a:lvl4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4pPr>
            <a:lvl5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5pPr>
            <a:lvl6pPr marL="609585" algn="l" rtl="0" eaLnBrk="1" fontAlgn="base" hangingPunct="1">
              <a:spcBef>
                <a:spcPct val="0"/>
              </a:spcBef>
              <a:spcAft>
                <a:spcPct val="0"/>
              </a:spcAft>
              <a:defRPr sz="2933">
                <a:solidFill>
                  <a:schemeClr val="tx2"/>
                </a:solidFill>
                <a:latin typeface="Arial" pitchFamily="34" charset="0"/>
              </a:defRPr>
            </a:lvl6pPr>
            <a:lvl7pPr marL="1219170" algn="l" rtl="0" eaLnBrk="1" fontAlgn="base" hangingPunct="1">
              <a:spcBef>
                <a:spcPct val="0"/>
              </a:spcBef>
              <a:spcAft>
                <a:spcPct val="0"/>
              </a:spcAft>
              <a:defRPr sz="2933">
                <a:solidFill>
                  <a:schemeClr val="tx2"/>
                </a:solidFill>
                <a:latin typeface="Arial" pitchFamily="34" charset="0"/>
              </a:defRPr>
            </a:lvl7pPr>
            <a:lvl8pPr marL="1828754" algn="l" rtl="0" eaLnBrk="1" fontAlgn="base" hangingPunct="1">
              <a:spcBef>
                <a:spcPct val="0"/>
              </a:spcBef>
              <a:spcAft>
                <a:spcPct val="0"/>
              </a:spcAft>
              <a:defRPr sz="2933">
                <a:solidFill>
                  <a:schemeClr val="tx2"/>
                </a:solidFill>
                <a:latin typeface="Arial" pitchFamily="34" charset="0"/>
              </a:defRPr>
            </a:lvl8pPr>
            <a:lvl9pPr marL="2438339" algn="l" rtl="0" eaLnBrk="1" fontAlgn="base" hangingPunct="1">
              <a:spcBef>
                <a:spcPct val="0"/>
              </a:spcBef>
              <a:spcAft>
                <a:spcPct val="0"/>
              </a:spcAft>
              <a:defRPr sz="2933">
                <a:solidFill>
                  <a:schemeClr val="tx2"/>
                </a:solidFill>
                <a:latin typeface="Arial" pitchFamily="34" charset="0"/>
              </a:defRPr>
            </a:lvl9pPr>
          </a:lstStyle>
          <a:p>
            <a:pPr algn="ctr" defTabSz="914400"/>
            <a:r>
              <a:rPr lang="en-US" altLang="en-US" sz="1200" b="1" kern="0" dirty="0">
                <a:solidFill>
                  <a:srgbClr val="000000"/>
                </a:solidFill>
              </a:rPr>
              <a:t>Differentiated Infrastructure – IBM Power AC 922</a:t>
            </a:r>
            <a:endParaRPr lang="en-US" altLang="en-US" sz="1000" kern="0" dirty="0">
              <a:solidFill>
                <a:srgbClr val="000000"/>
              </a:solidFill>
            </a:endParaRPr>
          </a:p>
          <a:p>
            <a:pPr algn="ctr" defTabSz="914400"/>
            <a:r>
              <a:rPr lang="en-US" altLang="en-US" sz="1000" kern="0" dirty="0">
                <a:solidFill>
                  <a:srgbClr val="000000"/>
                </a:solidFill>
              </a:rPr>
              <a:t>(Superior Thread Performance, Compute offload, Large Bandwidth, Accelerators)</a:t>
            </a:r>
          </a:p>
          <a:p>
            <a:pPr algn="ctr" defTabSz="914400"/>
            <a:r>
              <a:rPr lang="en-US" altLang="en-US" sz="1000" kern="0" dirty="0">
                <a:solidFill>
                  <a:srgbClr val="000000"/>
                </a:solidFill>
              </a:rPr>
              <a:t>(Minimum configuration 2 P9 Sockets, </a:t>
            </a:r>
          </a:p>
        </p:txBody>
      </p:sp>
      <p:sp>
        <p:nvSpPr>
          <p:cNvPr id="35" name="Title 1">
            <a:extLst>
              <a:ext uri="{FF2B5EF4-FFF2-40B4-BE49-F238E27FC236}">
                <a16:creationId xmlns:a16="http://schemas.microsoft.com/office/drawing/2014/main" xmlns="" id="{C71A74BD-080C-4D7C-89A5-CBC61BE06FA4}"/>
              </a:ext>
            </a:extLst>
          </p:cNvPr>
          <p:cNvSpPr txBox="1">
            <a:spLocks/>
          </p:cNvSpPr>
          <p:nvPr/>
        </p:nvSpPr>
        <p:spPr bwMode="auto">
          <a:xfrm>
            <a:off x="653756" y="2585390"/>
            <a:ext cx="4968869" cy="498588"/>
          </a:xfrm>
          <a:prstGeom prst="rect">
            <a:avLst/>
          </a:prstGeom>
          <a:solidFill>
            <a:srgbClr val="99CC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9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2pPr>
            <a:lvl3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3pPr>
            <a:lvl4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4pPr>
            <a:lvl5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5pPr>
            <a:lvl6pPr marL="609585" algn="l" rtl="0" eaLnBrk="1" fontAlgn="base" hangingPunct="1">
              <a:spcBef>
                <a:spcPct val="0"/>
              </a:spcBef>
              <a:spcAft>
                <a:spcPct val="0"/>
              </a:spcAft>
              <a:defRPr sz="2933">
                <a:solidFill>
                  <a:schemeClr val="tx2"/>
                </a:solidFill>
                <a:latin typeface="Arial" pitchFamily="34" charset="0"/>
              </a:defRPr>
            </a:lvl6pPr>
            <a:lvl7pPr marL="1219170" algn="l" rtl="0" eaLnBrk="1" fontAlgn="base" hangingPunct="1">
              <a:spcBef>
                <a:spcPct val="0"/>
              </a:spcBef>
              <a:spcAft>
                <a:spcPct val="0"/>
              </a:spcAft>
              <a:defRPr sz="2933">
                <a:solidFill>
                  <a:schemeClr val="tx2"/>
                </a:solidFill>
                <a:latin typeface="Arial" pitchFamily="34" charset="0"/>
              </a:defRPr>
            </a:lvl7pPr>
            <a:lvl8pPr marL="1828754" algn="l" rtl="0" eaLnBrk="1" fontAlgn="base" hangingPunct="1">
              <a:spcBef>
                <a:spcPct val="0"/>
              </a:spcBef>
              <a:spcAft>
                <a:spcPct val="0"/>
              </a:spcAft>
              <a:defRPr sz="2933">
                <a:solidFill>
                  <a:schemeClr val="tx2"/>
                </a:solidFill>
                <a:latin typeface="Arial" pitchFamily="34" charset="0"/>
              </a:defRPr>
            </a:lvl8pPr>
            <a:lvl9pPr marL="2438339" algn="l" rtl="0" eaLnBrk="1" fontAlgn="base" hangingPunct="1">
              <a:spcBef>
                <a:spcPct val="0"/>
              </a:spcBef>
              <a:spcAft>
                <a:spcPct val="0"/>
              </a:spcAft>
              <a:defRPr sz="2933">
                <a:solidFill>
                  <a:schemeClr val="tx2"/>
                </a:solidFill>
                <a:latin typeface="Arial" pitchFamily="34" charset="0"/>
              </a:defRPr>
            </a:lvl9pPr>
          </a:lstStyle>
          <a:p>
            <a:pPr algn="ctr" defTabSz="914400"/>
            <a:r>
              <a:rPr lang="en-US" altLang="en-US" sz="1200" b="1" kern="0" dirty="0">
                <a:solidFill>
                  <a:srgbClr val="000000"/>
                </a:solidFill>
              </a:rPr>
              <a:t>Workload and Application Management</a:t>
            </a:r>
          </a:p>
          <a:p>
            <a:pPr algn="ctr" defTabSz="914400"/>
            <a:r>
              <a:rPr lang="en-US" altLang="en-US" sz="1000" kern="0" dirty="0">
                <a:solidFill>
                  <a:srgbClr val="000000"/>
                </a:solidFill>
              </a:rPr>
              <a:t>(Easy to build and deploy applications, Easily distribute workloads across clusters, Highly scalable, Multi-tenancy support)</a:t>
            </a:r>
          </a:p>
        </p:txBody>
      </p:sp>
      <p:sp>
        <p:nvSpPr>
          <p:cNvPr id="36" name="Title 1">
            <a:extLst>
              <a:ext uri="{FF2B5EF4-FFF2-40B4-BE49-F238E27FC236}">
                <a16:creationId xmlns:a16="http://schemas.microsoft.com/office/drawing/2014/main" xmlns="" id="{B73408A6-0D98-4E83-B90D-1C7BB20DFF7B}"/>
              </a:ext>
            </a:extLst>
          </p:cNvPr>
          <p:cNvSpPr txBox="1">
            <a:spLocks/>
          </p:cNvSpPr>
          <p:nvPr/>
        </p:nvSpPr>
        <p:spPr bwMode="auto">
          <a:xfrm>
            <a:off x="653755" y="1379171"/>
            <a:ext cx="4968869" cy="458791"/>
          </a:xfrm>
          <a:prstGeom prst="rect">
            <a:avLst/>
          </a:prstGeom>
          <a:solidFill>
            <a:srgbClr val="ACEEC5"/>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9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2pPr>
            <a:lvl3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3pPr>
            <a:lvl4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4pPr>
            <a:lvl5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5pPr>
            <a:lvl6pPr marL="609585" algn="l" rtl="0" eaLnBrk="1" fontAlgn="base" hangingPunct="1">
              <a:spcBef>
                <a:spcPct val="0"/>
              </a:spcBef>
              <a:spcAft>
                <a:spcPct val="0"/>
              </a:spcAft>
              <a:defRPr sz="2933">
                <a:solidFill>
                  <a:schemeClr val="tx2"/>
                </a:solidFill>
                <a:latin typeface="Arial" pitchFamily="34" charset="0"/>
              </a:defRPr>
            </a:lvl6pPr>
            <a:lvl7pPr marL="1219170" algn="l" rtl="0" eaLnBrk="1" fontAlgn="base" hangingPunct="1">
              <a:spcBef>
                <a:spcPct val="0"/>
              </a:spcBef>
              <a:spcAft>
                <a:spcPct val="0"/>
              </a:spcAft>
              <a:defRPr sz="2933">
                <a:solidFill>
                  <a:schemeClr val="tx2"/>
                </a:solidFill>
                <a:latin typeface="Arial" pitchFamily="34" charset="0"/>
              </a:defRPr>
            </a:lvl7pPr>
            <a:lvl8pPr marL="1828754" algn="l" rtl="0" eaLnBrk="1" fontAlgn="base" hangingPunct="1">
              <a:spcBef>
                <a:spcPct val="0"/>
              </a:spcBef>
              <a:spcAft>
                <a:spcPct val="0"/>
              </a:spcAft>
              <a:defRPr sz="2933">
                <a:solidFill>
                  <a:schemeClr val="tx2"/>
                </a:solidFill>
                <a:latin typeface="Arial" pitchFamily="34" charset="0"/>
              </a:defRPr>
            </a:lvl8pPr>
            <a:lvl9pPr marL="2438339" algn="l" rtl="0" eaLnBrk="1" fontAlgn="base" hangingPunct="1">
              <a:spcBef>
                <a:spcPct val="0"/>
              </a:spcBef>
              <a:spcAft>
                <a:spcPct val="0"/>
              </a:spcAft>
              <a:defRPr sz="2933">
                <a:solidFill>
                  <a:schemeClr val="tx2"/>
                </a:solidFill>
                <a:latin typeface="Arial" pitchFamily="34" charset="0"/>
              </a:defRPr>
            </a:lvl9pPr>
          </a:lstStyle>
          <a:p>
            <a:pPr algn="ctr" defTabSz="914400"/>
            <a:r>
              <a:rPr lang="en-US" altLang="en-US" sz="1200" b="1" kern="0" dirty="0">
                <a:solidFill>
                  <a:srgbClr val="000000"/>
                </a:solidFill>
              </a:rPr>
              <a:t>Education Courses bundle with IBM certification </a:t>
            </a:r>
            <a:endParaRPr lang="en-US" altLang="en-US" sz="1200" kern="0" dirty="0">
              <a:solidFill>
                <a:srgbClr val="000000"/>
              </a:solidFill>
            </a:endParaRPr>
          </a:p>
          <a:p>
            <a:pPr algn="ctr" defTabSz="914400"/>
            <a:r>
              <a:rPr lang="en-US" altLang="en-US" sz="1200" kern="0" dirty="0">
                <a:solidFill>
                  <a:srgbClr val="000000"/>
                </a:solidFill>
              </a:rPr>
              <a:t>With IBM Career Education</a:t>
            </a:r>
          </a:p>
        </p:txBody>
      </p:sp>
      <p:pic>
        <p:nvPicPr>
          <p:cNvPr id="37" name="Shape 674">
            <a:extLst>
              <a:ext uri="{FF2B5EF4-FFF2-40B4-BE49-F238E27FC236}">
                <a16:creationId xmlns:a16="http://schemas.microsoft.com/office/drawing/2014/main" xmlns="" id="{8B59599D-09B4-4DF0-AF0C-E54880594AB2}"/>
              </a:ext>
            </a:extLst>
          </p:cNvPr>
          <p:cNvPicPr preferRelativeResize="0"/>
          <p:nvPr/>
        </p:nvPicPr>
        <p:blipFill>
          <a:blip r:embed="rId3">
            <a:alphaModFix/>
          </a:blip>
          <a:stretch>
            <a:fillRect/>
          </a:stretch>
        </p:blipFill>
        <p:spPr>
          <a:xfrm>
            <a:off x="5903599" y="3367003"/>
            <a:ext cx="1579823" cy="411037"/>
          </a:xfrm>
          <a:prstGeom prst="rect">
            <a:avLst/>
          </a:prstGeom>
          <a:noFill/>
          <a:ln>
            <a:noFill/>
          </a:ln>
        </p:spPr>
      </p:pic>
      <p:sp>
        <p:nvSpPr>
          <p:cNvPr id="41" name="Shape 675">
            <a:extLst>
              <a:ext uri="{FF2B5EF4-FFF2-40B4-BE49-F238E27FC236}">
                <a16:creationId xmlns:a16="http://schemas.microsoft.com/office/drawing/2014/main" xmlns="" id="{4F0560D2-D3F0-4D5E-A86D-13EF9E63FF74}"/>
              </a:ext>
            </a:extLst>
          </p:cNvPr>
          <p:cNvSpPr/>
          <p:nvPr/>
        </p:nvSpPr>
        <p:spPr>
          <a:xfrm>
            <a:off x="5754850" y="3264077"/>
            <a:ext cx="2907591" cy="675181"/>
          </a:xfrm>
          <a:prstGeom prst="roundRect">
            <a:avLst>
              <a:gd name="adj" fmla="val 16667"/>
            </a:avLst>
          </a:prstGeom>
          <a:noFill/>
          <a:ln w="9525" cap="flat" cmpd="sng">
            <a:solidFill>
              <a:srgbClr val="000000"/>
            </a:solidFill>
            <a:prstDash val="solid"/>
            <a:round/>
            <a:headEnd type="none" w="med" len="med"/>
            <a:tailEnd type="none" w="med" len="med"/>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3" name="Shape 679">
            <a:extLst>
              <a:ext uri="{FF2B5EF4-FFF2-40B4-BE49-F238E27FC236}">
                <a16:creationId xmlns:a16="http://schemas.microsoft.com/office/drawing/2014/main" xmlns="" id="{550D47AC-F0B5-4A36-8789-6AA5F0E3077E}"/>
              </a:ext>
            </a:extLst>
          </p:cNvPr>
          <p:cNvPicPr preferRelativeResize="0"/>
          <p:nvPr/>
        </p:nvPicPr>
        <p:blipFill rotWithShape="1">
          <a:blip r:embed="rId4">
            <a:alphaModFix/>
          </a:blip>
          <a:srcRect/>
          <a:stretch/>
        </p:blipFill>
        <p:spPr>
          <a:xfrm>
            <a:off x="5810739" y="2591930"/>
            <a:ext cx="1016239" cy="485007"/>
          </a:xfrm>
          <a:prstGeom prst="rect">
            <a:avLst/>
          </a:prstGeom>
          <a:noFill/>
          <a:ln>
            <a:noFill/>
          </a:ln>
        </p:spPr>
      </p:pic>
      <p:pic>
        <p:nvPicPr>
          <p:cNvPr id="44" name="Shape 680">
            <a:extLst>
              <a:ext uri="{FF2B5EF4-FFF2-40B4-BE49-F238E27FC236}">
                <a16:creationId xmlns:a16="http://schemas.microsoft.com/office/drawing/2014/main" xmlns="" id="{EBBFB3E8-3F18-47B9-8342-94B65F244AB8}"/>
              </a:ext>
            </a:extLst>
          </p:cNvPr>
          <p:cNvPicPr preferRelativeResize="0"/>
          <p:nvPr/>
        </p:nvPicPr>
        <p:blipFill>
          <a:blip r:embed="rId5">
            <a:alphaModFix/>
          </a:blip>
          <a:stretch>
            <a:fillRect/>
          </a:stretch>
        </p:blipFill>
        <p:spPr>
          <a:xfrm>
            <a:off x="7714411" y="2591930"/>
            <a:ext cx="694699" cy="485007"/>
          </a:xfrm>
          <a:prstGeom prst="rect">
            <a:avLst/>
          </a:prstGeom>
          <a:noFill/>
          <a:ln>
            <a:noFill/>
          </a:ln>
        </p:spPr>
      </p:pic>
      <p:sp>
        <p:nvSpPr>
          <p:cNvPr id="45" name="Shape 675">
            <a:extLst>
              <a:ext uri="{FF2B5EF4-FFF2-40B4-BE49-F238E27FC236}">
                <a16:creationId xmlns:a16="http://schemas.microsoft.com/office/drawing/2014/main" xmlns="" id="{130A7C62-AC85-4F0A-8B53-ADC9C1EF5F4B}"/>
              </a:ext>
            </a:extLst>
          </p:cNvPr>
          <p:cNvSpPr/>
          <p:nvPr/>
        </p:nvSpPr>
        <p:spPr>
          <a:xfrm>
            <a:off x="5748400" y="2562590"/>
            <a:ext cx="2914042" cy="561903"/>
          </a:xfrm>
          <a:prstGeom prst="roundRect">
            <a:avLst>
              <a:gd name="adj" fmla="val 16667"/>
            </a:avLst>
          </a:prstGeom>
          <a:noFill/>
          <a:ln w="9525" cap="flat" cmpd="sng">
            <a:solidFill>
              <a:srgbClr val="000000"/>
            </a:solidFill>
            <a:prstDash val="solid"/>
            <a:round/>
            <a:headEnd type="none" w="med" len="med"/>
            <a:tailEnd type="none" w="med" len="med"/>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6" name="Picture 4" descr="https://developer.ibm.com/bluemix/wp-content/uploads/sites/20/2015/04/docker-100275159-orig.jpg">
            <a:extLst>
              <a:ext uri="{FF2B5EF4-FFF2-40B4-BE49-F238E27FC236}">
                <a16:creationId xmlns:a16="http://schemas.microsoft.com/office/drawing/2014/main" xmlns="" id="{D03B2F50-7504-4EFE-99D5-AFAE68F091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0752" y="1985459"/>
            <a:ext cx="613632" cy="322982"/>
          </a:xfrm>
          <a:prstGeom prst="rect">
            <a:avLst/>
          </a:prstGeom>
          <a:noFill/>
          <a:extLst>
            <a:ext uri="{909E8E84-426E-40dd-AFC4-6F175D3DCCD1}">
              <a14:hiddenFill xmlns:a14="http://schemas.microsoft.com/office/drawing/2010/main">
                <a:solidFill>
                  <a:srgbClr val="FFFFFF"/>
                </a:solidFill>
              </a14:hiddenFill>
            </a:ext>
          </a:extLst>
        </p:spPr>
      </p:pic>
      <p:sp>
        <p:nvSpPr>
          <p:cNvPr id="47" name="Shape 675">
            <a:extLst>
              <a:ext uri="{FF2B5EF4-FFF2-40B4-BE49-F238E27FC236}">
                <a16:creationId xmlns:a16="http://schemas.microsoft.com/office/drawing/2014/main" xmlns="" id="{C156DCB4-0E58-46C9-8424-BC0BE8E50B7C}"/>
              </a:ext>
            </a:extLst>
          </p:cNvPr>
          <p:cNvSpPr/>
          <p:nvPr/>
        </p:nvSpPr>
        <p:spPr>
          <a:xfrm>
            <a:off x="5754850" y="1924508"/>
            <a:ext cx="2856349" cy="413191"/>
          </a:xfrm>
          <a:prstGeom prst="roundRect">
            <a:avLst>
              <a:gd name="adj" fmla="val 16667"/>
            </a:avLst>
          </a:prstGeom>
          <a:noFill/>
          <a:ln w="9525" cap="flat" cmpd="sng">
            <a:solidFill>
              <a:srgbClr val="000000"/>
            </a:solidFill>
            <a:prstDash val="solid"/>
            <a:round/>
            <a:headEnd type="none" w="med" len="med"/>
            <a:tailEnd type="none" w="med" len="med"/>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8" name="Picture 2" descr="http://cr.openjdk.java.net/%7Esimonis/JavaOne2012/images/power1.jpg">
            <a:extLst>
              <a:ext uri="{FF2B5EF4-FFF2-40B4-BE49-F238E27FC236}">
                <a16:creationId xmlns:a16="http://schemas.microsoft.com/office/drawing/2014/main" xmlns="" id="{DC68FCD1-B9F1-4015-9A76-BF8F5491A2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10" t="2293" r="1299" b="2049"/>
          <a:stretch>
            <a:fillRect/>
          </a:stretch>
        </p:blipFill>
        <p:spPr bwMode="auto">
          <a:xfrm>
            <a:off x="7597136" y="3443883"/>
            <a:ext cx="951591" cy="3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itle 1">
            <a:extLst>
              <a:ext uri="{FF2B5EF4-FFF2-40B4-BE49-F238E27FC236}">
                <a16:creationId xmlns:a16="http://schemas.microsoft.com/office/drawing/2014/main" xmlns="" id="{7340C7F6-F41C-4291-90A4-FC7F9E5B6003}"/>
              </a:ext>
            </a:extLst>
          </p:cNvPr>
          <p:cNvSpPr txBox="1">
            <a:spLocks/>
          </p:cNvSpPr>
          <p:nvPr/>
        </p:nvSpPr>
        <p:spPr bwMode="auto">
          <a:xfrm>
            <a:off x="633812" y="1974006"/>
            <a:ext cx="4988812" cy="445564"/>
          </a:xfrm>
          <a:prstGeom prst="rect">
            <a:avLst/>
          </a:prstGeom>
          <a:solidFill>
            <a:srgbClr val="FFC000"/>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9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2pPr>
            <a:lvl3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3pPr>
            <a:lvl4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4pPr>
            <a:lvl5pPr algn="l" rtl="0" eaLnBrk="0" fontAlgn="base" hangingPunct="0">
              <a:spcBef>
                <a:spcPct val="0"/>
              </a:spcBef>
              <a:spcAft>
                <a:spcPct val="0"/>
              </a:spcAft>
              <a:defRPr sz="2900">
                <a:solidFill>
                  <a:schemeClr val="tx2"/>
                </a:solidFill>
                <a:latin typeface="Arial" pitchFamily="34" charset="0"/>
                <a:ea typeface="MS PGothic" panose="020B0600070205080204" pitchFamily="34" charset="-128"/>
                <a:cs typeface="MS PGothic" charset="0"/>
              </a:defRPr>
            </a:lvl5pPr>
            <a:lvl6pPr marL="609585" algn="l" rtl="0" eaLnBrk="1" fontAlgn="base" hangingPunct="1">
              <a:spcBef>
                <a:spcPct val="0"/>
              </a:spcBef>
              <a:spcAft>
                <a:spcPct val="0"/>
              </a:spcAft>
              <a:defRPr sz="2933">
                <a:solidFill>
                  <a:schemeClr val="tx2"/>
                </a:solidFill>
                <a:latin typeface="Arial" pitchFamily="34" charset="0"/>
              </a:defRPr>
            </a:lvl6pPr>
            <a:lvl7pPr marL="1219170" algn="l" rtl="0" eaLnBrk="1" fontAlgn="base" hangingPunct="1">
              <a:spcBef>
                <a:spcPct val="0"/>
              </a:spcBef>
              <a:spcAft>
                <a:spcPct val="0"/>
              </a:spcAft>
              <a:defRPr sz="2933">
                <a:solidFill>
                  <a:schemeClr val="tx2"/>
                </a:solidFill>
                <a:latin typeface="Arial" pitchFamily="34" charset="0"/>
              </a:defRPr>
            </a:lvl7pPr>
            <a:lvl8pPr marL="1828754" algn="l" rtl="0" eaLnBrk="1" fontAlgn="base" hangingPunct="1">
              <a:spcBef>
                <a:spcPct val="0"/>
              </a:spcBef>
              <a:spcAft>
                <a:spcPct val="0"/>
              </a:spcAft>
              <a:defRPr sz="2933">
                <a:solidFill>
                  <a:schemeClr val="tx2"/>
                </a:solidFill>
                <a:latin typeface="Arial" pitchFamily="34" charset="0"/>
              </a:defRPr>
            </a:lvl8pPr>
            <a:lvl9pPr marL="2438339" algn="l" rtl="0" eaLnBrk="1" fontAlgn="base" hangingPunct="1">
              <a:spcBef>
                <a:spcPct val="0"/>
              </a:spcBef>
              <a:spcAft>
                <a:spcPct val="0"/>
              </a:spcAft>
              <a:defRPr sz="2933">
                <a:solidFill>
                  <a:schemeClr val="tx2"/>
                </a:solidFill>
                <a:latin typeface="Arial" pitchFamily="34" charset="0"/>
              </a:defRPr>
            </a:lvl9pPr>
          </a:lstStyle>
          <a:p>
            <a:pPr algn="ctr" defTabSz="914400"/>
            <a:r>
              <a:rPr lang="en-US" altLang="en-US" sz="1200" b="1" kern="0" dirty="0">
                <a:solidFill>
                  <a:srgbClr val="000000"/>
                </a:solidFill>
              </a:rPr>
              <a:t>Containerized Machine-Deep Learning frameworks</a:t>
            </a:r>
          </a:p>
          <a:p>
            <a:pPr algn="ctr" defTabSz="914400"/>
            <a:endParaRPr lang="en-US" altLang="en-US" sz="1400" kern="0" dirty="0">
              <a:solidFill>
                <a:srgbClr val="000000"/>
              </a:solidFill>
              <a:latin typeface="Arial"/>
            </a:endParaRPr>
          </a:p>
        </p:txBody>
      </p:sp>
      <p:sp>
        <p:nvSpPr>
          <p:cNvPr id="51" name="TextBox 50">
            <a:extLst>
              <a:ext uri="{FF2B5EF4-FFF2-40B4-BE49-F238E27FC236}">
                <a16:creationId xmlns:a16="http://schemas.microsoft.com/office/drawing/2014/main" xmlns="" id="{FE904AA7-9383-4D01-90A3-561AC3A2A058}"/>
              </a:ext>
            </a:extLst>
          </p:cNvPr>
          <p:cNvSpPr txBox="1"/>
          <p:nvPr/>
        </p:nvSpPr>
        <p:spPr>
          <a:xfrm>
            <a:off x="5918394" y="1961826"/>
            <a:ext cx="1137497" cy="338554"/>
          </a:xfrm>
          <a:prstGeom prst="rect">
            <a:avLst/>
          </a:prstGeom>
          <a:noFill/>
        </p:spPr>
        <p:txBody>
          <a:bodyPr wrap="square" rtlCol="0">
            <a:spAutoFit/>
          </a:bodyPr>
          <a:lstStyle/>
          <a:p>
            <a:pPr defTabSz="914400" eaLnBrk="0" fontAlgn="base" hangingPunct="0">
              <a:spcBef>
                <a:spcPct val="0"/>
              </a:spcBef>
              <a:spcAft>
                <a:spcPct val="0"/>
              </a:spcAft>
            </a:pPr>
            <a:r>
              <a:rPr lang="en-US" sz="1600" b="1" dirty="0" err="1">
                <a:solidFill>
                  <a:srgbClr val="0070C0"/>
                </a:solidFill>
                <a:latin typeface="+mj-lt"/>
                <a:ea typeface="MS PGothic" charset="-128"/>
              </a:rPr>
              <a:t>PowerAI</a:t>
            </a:r>
            <a:endParaRPr lang="en-US" sz="1600" b="1" dirty="0">
              <a:solidFill>
                <a:srgbClr val="0070C0"/>
              </a:solidFill>
              <a:latin typeface="+mj-lt"/>
              <a:ea typeface="MS PGothic" charset="-128"/>
            </a:endParaRPr>
          </a:p>
        </p:txBody>
      </p:sp>
      <p:sp>
        <p:nvSpPr>
          <p:cNvPr id="54" name="TextBox 53">
            <a:extLst>
              <a:ext uri="{FF2B5EF4-FFF2-40B4-BE49-F238E27FC236}">
                <a16:creationId xmlns:a16="http://schemas.microsoft.com/office/drawing/2014/main" xmlns="" id="{8020B3AD-6E31-4526-AAD3-7D0F8DA56EDD}"/>
              </a:ext>
            </a:extLst>
          </p:cNvPr>
          <p:cNvSpPr txBox="1"/>
          <p:nvPr/>
        </p:nvSpPr>
        <p:spPr>
          <a:xfrm>
            <a:off x="6789273" y="2632853"/>
            <a:ext cx="817006" cy="461665"/>
          </a:xfrm>
          <a:prstGeom prst="rect">
            <a:avLst/>
          </a:prstGeom>
          <a:noFill/>
        </p:spPr>
        <p:txBody>
          <a:bodyPr wrap="square" rtlCol="0">
            <a:spAutoFit/>
          </a:bodyPr>
          <a:lstStyle/>
          <a:p>
            <a:pPr defTabSz="914400" eaLnBrk="0" fontAlgn="base" hangingPunct="0">
              <a:spcBef>
                <a:spcPct val="0"/>
              </a:spcBef>
              <a:spcAft>
                <a:spcPct val="0"/>
              </a:spcAft>
            </a:pPr>
            <a:r>
              <a:rPr lang="en-US" sz="600" b="1" dirty="0">
                <a:solidFill>
                  <a:srgbClr val="6BAD13"/>
                </a:solidFill>
                <a:latin typeface="+mj-lt"/>
                <a:ea typeface="MS PGothic" charset="-128"/>
              </a:rPr>
              <a:t>Conductor For Containers (Community Edition)</a:t>
            </a:r>
          </a:p>
        </p:txBody>
      </p:sp>
      <p:sp>
        <p:nvSpPr>
          <p:cNvPr id="55" name="Rectangle 54">
            <a:extLst>
              <a:ext uri="{FF2B5EF4-FFF2-40B4-BE49-F238E27FC236}">
                <a16:creationId xmlns:a16="http://schemas.microsoft.com/office/drawing/2014/main" xmlns="" id="{6DA4A697-521E-4C0C-B547-73140DE399C8}"/>
              </a:ext>
            </a:extLst>
          </p:cNvPr>
          <p:cNvSpPr/>
          <p:nvPr/>
        </p:nvSpPr>
        <p:spPr bwMode="auto">
          <a:xfrm>
            <a:off x="381599" y="878401"/>
            <a:ext cx="8503201" cy="3607200"/>
          </a:xfrm>
          <a:prstGeom prst="rect">
            <a:avLst/>
          </a:prstGeom>
          <a:noFill/>
          <a:ln w="19050">
            <a:solidFill>
              <a:srgbClr val="0070C0"/>
            </a:solidFill>
            <a:miter lim="800000"/>
            <a:headEnd/>
            <a:tailEnd/>
          </a:ln>
          <a:effectLst>
            <a:outerShdw dist="12700" dir="5400000" algn="t" rotWithShape="0">
              <a:srgbClr val="000000">
                <a:alpha val="9000"/>
              </a:srgbClr>
            </a:outerShdw>
          </a:effectLst>
        </p:spPr>
        <p:txBody>
          <a:bodyPr lIns="210312" tIns="60960" rIns="90000" bIns="60960" rtlCol="0" anchor="ctr"/>
          <a:lstStyle/>
          <a:p>
            <a:pPr marL="342900" indent="-342900" algn="ctr" defTabSz="711200" fontAlgn="base">
              <a:spcBef>
                <a:spcPct val="40000"/>
              </a:spcBef>
              <a:spcAft>
                <a:spcPct val="0"/>
              </a:spcAft>
            </a:pPr>
            <a:endParaRPr lang="en-US" sz="1200" b="1" i="1" dirty="0">
              <a:solidFill>
                <a:srgbClr val="000000"/>
              </a:solidFill>
              <a:latin typeface="Arial" charset="0"/>
              <a:ea typeface="MS PGothic" charset="-128"/>
            </a:endParaRPr>
          </a:p>
        </p:txBody>
      </p:sp>
      <p:sp>
        <p:nvSpPr>
          <p:cNvPr id="61" name="Shape 675">
            <a:extLst>
              <a:ext uri="{FF2B5EF4-FFF2-40B4-BE49-F238E27FC236}">
                <a16:creationId xmlns:a16="http://schemas.microsoft.com/office/drawing/2014/main" xmlns="" id="{BE1E4B76-EBAF-4BF3-9A7B-B2FA6730906C}"/>
              </a:ext>
            </a:extLst>
          </p:cNvPr>
          <p:cNvSpPr/>
          <p:nvPr/>
        </p:nvSpPr>
        <p:spPr>
          <a:xfrm>
            <a:off x="5749028" y="1368828"/>
            <a:ext cx="2856349" cy="413191"/>
          </a:xfrm>
          <a:prstGeom prst="roundRect">
            <a:avLst>
              <a:gd name="adj" fmla="val 16667"/>
            </a:avLst>
          </a:prstGeom>
          <a:noFill/>
          <a:ln w="9525" cap="flat" cmpd="sng">
            <a:solidFill>
              <a:srgbClr val="000000"/>
            </a:solidFill>
            <a:prstDash val="solid"/>
            <a:round/>
            <a:headEnd type="none" w="med" len="med"/>
            <a:tailEnd type="none" w="med" len="med"/>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TextBox 61">
            <a:extLst>
              <a:ext uri="{FF2B5EF4-FFF2-40B4-BE49-F238E27FC236}">
                <a16:creationId xmlns:a16="http://schemas.microsoft.com/office/drawing/2014/main" xmlns="" id="{F830F08A-CFC6-4BCF-9BB0-9F7539E744A0}"/>
              </a:ext>
            </a:extLst>
          </p:cNvPr>
          <p:cNvSpPr txBox="1"/>
          <p:nvPr/>
        </p:nvSpPr>
        <p:spPr>
          <a:xfrm>
            <a:off x="5817881" y="1379171"/>
            <a:ext cx="669261" cy="461665"/>
          </a:xfrm>
          <a:prstGeom prst="rect">
            <a:avLst/>
          </a:prstGeom>
          <a:noFill/>
        </p:spPr>
        <p:txBody>
          <a:bodyPr wrap="square" rtlCol="0">
            <a:spAutoFit/>
          </a:bodyPr>
          <a:lstStyle/>
          <a:p>
            <a:pPr defTabSz="914400" eaLnBrk="0" fontAlgn="base" hangingPunct="0">
              <a:spcBef>
                <a:spcPct val="0"/>
              </a:spcBef>
              <a:spcAft>
                <a:spcPct val="0"/>
              </a:spcAft>
            </a:pPr>
            <a:r>
              <a:rPr lang="en-US" sz="800" b="1" dirty="0">
                <a:solidFill>
                  <a:srgbClr val="0070C0"/>
                </a:solidFill>
                <a:latin typeface="+mj-lt"/>
                <a:ea typeface="MS PGothic" charset="-128"/>
              </a:rPr>
              <a:t>Big Data &amp; Analytics</a:t>
            </a:r>
          </a:p>
        </p:txBody>
      </p:sp>
      <p:sp>
        <p:nvSpPr>
          <p:cNvPr id="63" name="TextBox 62">
            <a:extLst>
              <a:ext uri="{FF2B5EF4-FFF2-40B4-BE49-F238E27FC236}">
                <a16:creationId xmlns:a16="http://schemas.microsoft.com/office/drawing/2014/main" xmlns="" id="{5DF24877-D2EE-45CD-9189-444FE2FE8B82}"/>
              </a:ext>
            </a:extLst>
          </p:cNvPr>
          <p:cNvSpPr txBox="1"/>
          <p:nvPr/>
        </p:nvSpPr>
        <p:spPr>
          <a:xfrm>
            <a:off x="6635857" y="1500844"/>
            <a:ext cx="453658" cy="215444"/>
          </a:xfrm>
          <a:prstGeom prst="rect">
            <a:avLst/>
          </a:prstGeom>
          <a:noFill/>
        </p:spPr>
        <p:txBody>
          <a:bodyPr wrap="square" rtlCol="0">
            <a:spAutoFit/>
          </a:bodyPr>
          <a:lstStyle/>
          <a:p>
            <a:pPr defTabSz="914400" eaLnBrk="0" fontAlgn="base" hangingPunct="0">
              <a:spcBef>
                <a:spcPct val="0"/>
              </a:spcBef>
              <a:spcAft>
                <a:spcPct val="0"/>
              </a:spcAft>
            </a:pPr>
            <a:r>
              <a:rPr lang="en-US" sz="800" b="1" dirty="0">
                <a:solidFill>
                  <a:srgbClr val="0070C0"/>
                </a:solidFill>
                <a:latin typeface="+mj-lt"/>
                <a:ea typeface="MS PGothic" charset="-128"/>
              </a:rPr>
              <a:t>AI</a:t>
            </a:r>
          </a:p>
        </p:txBody>
      </p:sp>
      <p:sp>
        <p:nvSpPr>
          <p:cNvPr id="64" name="TextBox 63">
            <a:extLst>
              <a:ext uri="{FF2B5EF4-FFF2-40B4-BE49-F238E27FC236}">
                <a16:creationId xmlns:a16="http://schemas.microsoft.com/office/drawing/2014/main" xmlns="" id="{F8FD52A1-9780-4E70-8D0E-9028277DB70F}"/>
              </a:ext>
            </a:extLst>
          </p:cNvPr>
          <p:cNvSpPr txBox="1"/>
          <p:nvPr/>
        </p:nvSpPr>
        <p:spPr>
          <a:xfrm>
            <a:off x="7130456" y="1477513"/>
            <a:ext cx="453658" cy="215444"/>
          </a:xfrm>
          <a:prstGeom prst="rect">
            <a:avLst/>
          </a:prstGeom>
          <a:noFill/>
        </p:spPr>
        <p:txBody>
          <a:bodyPr wrap="square" rtlCol="0">
            <a:spAutoFit/>
          </a:bodyPr>
          <a:lstStyle/>
          <a:p>
            <a:pPr defTabSz="914400" eaLnBrk="0" fontAlgn="base" hangingPunct="0">
              <a:spcBef>
                <a:spcPct val="0"/>
              </a:spcBef>
              <a:spcAft>
                <a:spcPct val="0"/>
              </a:spcAft>
            </a:pPr>
            <a:r>
              <a:rPr lang="en-US" sz="800" b="1" dirty="0">
                <a:solidFill>
                  <a:srgbClr val="0070C0"/>
                </a:solidFill>
                <a:latin typeface="+mj-lt"/>
                <a:ea typeface="MS PGothic" charset="-128"/>
              </a:rPr>
              <a:t>IoT</a:t>
            </a:r>
          </a:p>
        </p:txBody>
      </p:sp>
      <p:sp>
        <p:nvSpPr>
          <p:cNvPr id="65" name="TextBox 64">
            <a:extLst>
              <a:ext uri="{FF2B5EF4-FFF2-40B4-BE49-F238E27FC236}">
                <a16:creationId xmlns:a16="http://schemas.microsoft.com/office/drawing/2014/main" xmlns="" id="{8583BDF2-5D81-441A-B9F6-DC67640BAD19}"/>
              </a:ext>
            </a:extLst>
          </p:cNvPr>
          <p:cNvSpPr txBox="1"/>
          <p:nvPr/>
        </p:nvSpPr>
        <p:spPr>
          <a:xfrm>
            <a:off x="7691888" y="1415958"/>
            <a:ext cx="615913" cy="338554"/>
          </a:xfrm>
          <a:prstGeom prst="rect">
            <a:avLst/>
          </a:prstGeom>
          <a:noFill/>
        </p:spPr>
        <p:txBody>
          <a:bodyPr wrap="square" rtlCol="0">
            <a:spAutoFit/>
          </a:bodyPr>
          <a:lstStyle/>
          <a:p>
            <a:pPr defTabSz="914400" eaLnBrk="0" fontAlgn="base" hangingPunct="0">
              <a:spcBef>
                <a:spcPct val="0"/>
              </a:spcBef>
              <a:spcAft>
                <a:spcPct val="0"/>
              </a:spcAft>
            </a:pPr>
            <a:r>
              <a:rPr lang="en-US" sz="800" b="1" dirty="0">
                <a:solidFill>
                  <a:srgbClr val="0070C0"/>
                </a:solidFill>
                <a:latin typeface="+mj-lt"/>
                <a:ea typeface="MS PGothic" charset="-128"/>
              </a:rPr>
              <a:t>Cyber security</a:t>
            </a:r>
          </a:p>
        </p:txBody>
      </p:sp>
    </p:spTree>
    <p:extLst>
      <p:ext uri="{BB962C8B-B14F-4D97-AF65-F5344CB8AC3E}">
        <p14:creationId xmlns:p14="http://schemas.microsoft.com/office/powerpoint/2010/main" val="353884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515591" y="161737"/>
            <a:ext cx="8313420" cy="492443"/>
          </a:xfrm>
        </p:spPr>
        <p:txBody>
          <a:bodyPr/>
          <a:lstStyle/>
          <a:p>
            <a:pPr algn="l"/>
            <a:r>
              <a:rPr lang="en-US" dirty="0"/>
              <a:t>Value proposition </a:t>
            </a:r>
            <a:r>
              <a:rPr lang="en-US" dirty="0">
                <a:solidFill>
                  <a:schemeClr val="tx1"/>
                </a:solidFill>
              </a:rPr>
              <a:t>What’s in for You?</a:t>
            </a:r>
          </a:p>
        </p:txBody>
      </p:sp>
      <p:sp>
        <p:nvSpPr>
          <p:cNvPr id="38" name="TextBox 37">
            <a:extLst>
              <a:ext uri="{FF2B5EF4-FFF2-40B4-BE49-F238E27FC236}">
                <a16:creationId xmlns:a16="http://schemas.microsoft.com/office/drawing/2014/main" xmlns="" id="{48672142-152C-44B4-AC35-D1044BA9317C}"/>
              </a:ext>
            </a:extLst>
          </p:cNvPr>
          <p:cNvSpPr txBox="1"/>
          <p:nvPr/>
        </p:nvSpPr>
        <p:spPr>
          <a:xfrm>
            <a:off x="515591" y="1688125"/>
            <a:ext cx="3950471" cy="1428415"/>
          </a:xfrm>
          <a:prstGeom prst="rect">
            <a:avLst/>
          </a:prstGeom>
          <a:solidFill>
            <a:srgbClr val="00B050"/>
          </a:solidFill>
          <a:effectLst>
            <a:outerShdw blurRad="50800" dist="38100" dir="2700000" algn="tl" rotWithShape="0">
              <a:prstClr val="black">
                <a:alpha val="40000"/>
              </a:prstClr>
            </a:outerShdw>
          </a:effectLst>
        </p:spPr>
        <p:txBody>
          <a:bodyPr wrap="square" rtlCol="0">
            <a:noAutofit/>
          </a:bodyPr>
          <a:lstStyle/>
          <a:p>
            <a:pPr algn="ctr" defTabSz="761970"/>
            <a:r>
              <a:rPr lang="en-US" sz="1333" b="1" dirty="0">
                <a:solidFill>
                  <a:schemeClr val="tx2"/>
                </a:solidFill>
              </a:rPr>
              <a:t>Branding Associated</a:t>
            </a:r>
          </a:p>
          <a:p>
            <a:pPr algn="ctr" defTabSz="761970"/>
            <a:endParaRPr lang="en-US" sz="1083" i="1" dirty="0"/>
          </a:p>
          <a:p>
            <a:pPr marL="238115" indent="-238115" defTabSz="761970">
              <a:buFont typeface="Arial" panose="020B0604020202020204" pitchFamily="34" charset="0"/>
              <a:buChar char="•"/>
            </a:pPr>
            <a:r>
              <a:rPr lang="en-US" sz="1083" i="1" dirty="0"/>
              <a:t>IBM co-Branded lab at the campus</a:t>
            </a:r>
          </a:p>
          <a:p>
            <a:pPr marL="238115" indent="-238115" defTabSz="761970">
              <a:buFont typeface="Arial" panose="020B0604020202020204" pitchFamily="34" charset="0"/>
              <a:buChar char="•"/>
            </a:pPr>
            <a:r>
              <a:rPr lang="en-US" sz="1083" i="1" dirty="0"/>
              <a:t>Joint Press release with IBM </a:t>
            </a:r>
          </a:p>
          <a:p>
            <a:pPr marL="238115" indent="-238115" defTabSz="761970">
              <a:buFont typeface="Arial" panose="020B0604020202020204" pitchFamily="34" charset="0"/>
              <a:buChar char="•"/>
            </a:pPr>
            <a:r>
              <a:rPr lang="en-US" sz="1083" i="1" dirty="0"/>
              <a:t>Social media endorsements</a:t>
            </a:r>
          </a:p>
          <a:p>
            <a:pPr marL="238115" indent="-238115" defTabSz="761970">
              <a:buFont typeface="Arial" panose="020B0604020202020204" pitchFamily="34" charset="0"/>
              <a:buChar char="•"/>
            </a:pPr>
            <a:r>
              <a:rPr lang="en-US" sz="1083" i="1" dirty="0"/>
              <a:t>Opportunity to certified as “IBM AI Expert” for student </a:t>
            </a:r>
          </a:p>
          <a:p>
            <a:pPr marL="238115" indent="-238115" defTabSz="761970">
              <a:buFont typeface="Arial" panose="020B0604020202020204" pitchFamily="34" charset="0"/>
              <a:buChar char="•"/>
            </a:pPr>
            <a:endParaRPr lang="en-US" sz="1083" i="1" dirty="0">
              <a:solidFill>
                <a:schemeClr val="bg1"/>
              </a:solidFill>
            </a:endParaRPr>
          </a:p>
        </p:txBody>
      </p:sp>
      <p:sp>
        <p:nvSpPr>
          <p:cNvPr id="39" name="TextBox 38">
            <a:extLst>
              <a:ext uri="{FF2B5EF4-FFF2-40B4-BE49-F238E27FC236}">
                <a16:creationId xmlns:a16="http://schemas.microsoft.com/office/drawing/2014/main" xmlns="" id="{7DDE86FB-6F33-453F-8A7B-38068A7B719A}"/>
              </a:ext>
            </a:extLst>
          </p:cNvPr>
          <p:cNvSpPr txBox="1"/>
          <p:nvPr/>
        </p:nvSpPr>
        <p:spPr>
          <a:xfrm>
            <a:off x="4466062" y="1691715"/>
            <a:ext cx="3720792" cy="1428416"/>
          </a:xfrm>
          <a:prstGeom prst="rect">
            <a:avLst/>
          </a:prstGeom>
          <a:solidFill>
            <a:schemeClr val="accent4"/>
          </a:solidFill>
          <a:effectLst>
            <a:outerShdw blurRad="50800" dist="38100" dir="2700000" algn="tl" rotWithShape="0">
              <a:prstClr val="black">
                <a:alpha val="40000"/>
              </a:prstClr>
            </a:outerShdw>
          </a:effectLst>
        </p:spPr>
        <p:txBody>
          <a:bodyPr wrap="square" rtlCol="0">
            <a:noAutofit/>
          </a:bodyPr>
          <a:lstStyle/>
          <a:p>
            <a:pPr algn="ctr" defTabSz="761970"/>
            <a:r>
              <a:rPr lang="en-US" sz="1333" b="1" dirty="0">
                <a:solidFill>
                  <a:schemeClr val="tx2"/>
                </a:solidFill>
              </a:rPr>
              <a:t>Opportunity for Industry collaboration</a:t>
            </a:r>
          </a:p>
          <a:p>
            <a:pPr algn="ctr" defTabSz="761970">
              <a:defRPr/>
            </a:pPr>
            <a:endParaRPr lang="en-US" sz="1167" i="1" kern="0" dirty="0">
              <a:latin typeface="Trebuchet MS" panose="020B0603020202020204" pitchFamily="34" charset="0"/>
              <a:cs typeface="Arial"/>
              <a:sym typeface="Arial"/>
            </a:endParaRPr>
          </a:p>
          <a:p>
            <a:pPr marL="171450" indent="-171450" algn="just" defTabSz="761970">
              <a:buFont typeface="Arial" panose="020B0604020202020204" pitchFamily="34" charset="0"/>
              <a:buChar char="•"/>
            </a:pPr>
            <a:r>
              <a:rPr lang="en-US" sz="1083" i="1" dirty="0">
                <a:solidFill>
                  <a:schemeClr val="bg1"/>
                </a:solidFill>
              </a:rPr>
              <a:t>Opportunity for selected faculties to visit IBM research labs. </a:t>
            </a:r>
          </a:p>
          <a:p>
            <a:pPr marL="171450" indent="-171450" algn="just" defTabSz="761970">
              <a:buFont typeface="Arial" panose="020B0604020202020204" pitchFamily="34" charset="0"/>
              <a:buChar char="•"/>
            </a:pPr>
            <a:r>
              <a:rPr lang="en-US" sz="1083" i="1" dirty="0">
                <a:solidFill>
                  <a:schemeClr val="bg1"/>
                </a:solidFill>
              </a:rPr>
              <a:t>Opportunity for students to showcase their deep learning projects</a:t>
            </a:r>
          </a:p>
          <a:p>
            <a:pPr algn="just" defTabSz="761970"/>
            <a:endParaRPr lang="en-US" sz="1083" i="1" dirty="0">
              <a:solidFill>
                <a:schemeClr val="bg1"/>
              </a:solidFill>
            </a:endParaRPr>
          </a:p>
        </p:txBody>
      </p:sp>
      <p:sp>
        <p:nvSpPr>
          <p:cNvPr id="40" name="TextBox 39">
            <a:extLst>
              <a:ext uri="{FF2B5EF4-FFF2-40B4-BE49-F238E27FC236}">
                <a16:creationId xmlns:a16="http://schemas.microsoft.com/office/drawing/2014/main" xmlns="" id="{8E1AA74F-34C2-45D7-BA8C-5096129BB101}"/>
              </a:ext>
            </a:extLst>
          </p:cNvPr>
          <p:cNvSpPr txBox="1"/>
          <p:nvPr/>
        </p:nvSpPr>
        <p:spPr>
          <a:xfrm>
            <a:off x="515591" y="774133"/>
            <a:ext cx="7671263" cy="711893"/>
          </a:xfrm>
          <a:prstGeom prst="rect">
            <a:avLst/>
          </a:prstGeom>
          <a:solidFill>
            <a:schemeClr val="tx2">
              <a:lumMod val="25000"/>
              <a:lumOff val="75000"/>
            </a:schemeClr>
          </a:solidFill>
          <a:effectLst>
            <a:outerShdw blurRad="50800" dist="38100" dir="2700000" algn="tl" rotWithShape="0">
              <a:prstClr val="black">
                <a:alpha val="40000"/>
              </a:prstClr>
            </a:outerShdw>
          </a:effectLst>
        </p:spPr>
        <p:txBody>
          <a:bodyPr wrap="square" rtlCol="0">
            <a:noAutofit/>
          </a:bodyPr>
          <a:lstStyle/>
          <a:p>
            <a:pPr algn="ctr" defTabSz="761970"/>
            <a:r>
              <a:rPr lang="en-US" sz="1125" b="1" dirty="0">
                <a:solidFill>
                  <a:schemeClr val="tx2"/>
                </a:solidFill>
              </a:rPr>
              <a:t>Leadership</a:t>
            </a:r>
          </a:p>
          <a:p>
            <a:pPr algn="ctr" defTabSz="761970"/>
            <a:r>
              <a:rPr lang="en-US" sz="1333" b="1" dirty="0">
                <a:solidFill>
                  <a:schemeClr val="tx2"/>
                </a:solidFill>
              </a:rPr>
              <a:t> </a:t>
            </a:r>
            <a:endParaRPr lang="en-US" sz="1167" i="1" kern="0" dirty="0">
              <a:solidFill>
                <a:srgbClr val="B3B3B3"/>
              </a:solidFill>
              <a:latin typeface="Trebuchet MS" panose="020B0603020202020204" pitchFamily="34" charset="0"/>
              <a:cs typeface="Arial"/>
              <a:sym typeface="Arial"/>
            </a:endParaRPr>
          </a:p>
          <a:p>
            <a:pPr algn="ctr" defTabSz="761970"/>
            <a:r>
              <a:rPr lang="en-US" sz="1167" i="1" dirty="0"/>
              <a:t>First amongst peers to start AI/Deep Learning Elective courses </a:t>
            </a:r>
          </a:p>
        </p:txBody>
      </p:sp>
      <p:sp>
        <p:nvSpPr>
          <p:cNvPr id="42" name="TextBox 41">
            <a:extLst>
              <a:ext uri="{FF2B5EF4-FFF2-40B4-BE49-F238E27FC236}">
                <a16:creationId xmlns:a16="http://schemas.microsoft.com/office/drawing/2014/main" xmlns="" id="{44F314B3-45F0-4CD6-A867-CF9B374D08A4}"/>
              </a:ext>
            </a:extLst>
          </p:cNvPr>
          <p:cNvSpPr txBox="1"/>
          <p:nvPr/>
        </p:nvSpPr>
        <p:spPr>
          <a:xfrm>
            <a:off x="515591" y="3236493"/>
            <a:ext cx="3955117" cy="1428417"/>
          </a:xfrm>
          <a:prstGeom prst="rect">
            <a:avLst/>
          </a:prstGeom>
          <a:solidFill>
            <a:srgbClr val="FFFF00"/>
          </a:solidFill>
          <a:effectLst>
            <a:outerShdw blurRad="50800" dist="38100" dir="2700000" algn="tl" rotWithShape="0">
              <a:prstClr val="black">
                <a:alpha val="40000"/>
              </a:prstClr>
            </a:outerShdw>
          </a:effectLst>
        </p:spPr>
        <p:txBody>
          <a:bodyPr wrap="square" rtlCol="0">
            <a:noAutofit/>
          </a:bodyPr>
          <a:lstStyle/>
          <a:p>
            <a:pPr algn="ctr" defTabSz="761970"/>
            <a:r>
              <a:rPr lang="en-US" sz="1333" b="1" dirty="0">
                <a:solidFill>
                  <a:schemeClr val="tx2"/>
                </a:solidFill>
              </a:rPr>
              <a:t>Opportunity for short term training programs</a:t>
            </a:r>
          </a:p>
          <a:p>
            <a:pPr algn="ctr" defTabSz="761970"/>
            <a:r>
              <a:rPr lang="en-US" sz="1333" b="1" dirty="0"/>
              <a:t> </a:t>
            </a:r>
            <a:endParaRPr lang="en-US" sz="1167" i="1" kern="0" dirty="0">
              <a:latin typeface="Trebuchet MS" panose="020B0603020202020204" pitchFamily="34" charset="0"/>
              <a:cs typeface="Arial"/>
              <a:sym typeface="Arial"/>
            </a:endParaRPr>
          </a:p>
          <a:p>
            <a:pPr algn="just" defTabSz="761970"/>
            <a:r>
              <a:rPr lang="en-US" sz="1083" i="1" dirty="0"/>
              <a:t>Opportunity to offer high in demand short term training programs to industry professionals and outside students with the cost. </a:t>
            </a:r>
          </a:p>
        </p:txBody>
      </p:sp>
      <p:sp>
        <p:nvSpPr>
          <p:cNvPr id="11" name="TextBox 10">
            <a:extLst>
              <a:ext uri="{FF2B5EF4-FFF2-40B4-BE49-F238E27FC236}">
                <a16:creationId xmlns:a16="http://schemas.microsoft.com/office/drawing/2014/main" xmlns="" id="{DC707458-A2C8-4A26-8CD8-B78750CA66BE}"/>
              </a:ext>
            </a:extLst>
          </p:cNvPr>
          <p:cNvSpPr txBox="1"/>
          <p:nvPr/>
        </p:nvSpPr>
        <p:spPr>
          <a:xfrm>
            <a:off x="4466064" y="3232902"/>
            <a:ext cx="3720790" cy="1428416"/>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rtlCol="0">
            <a:noAutofit/>
          </a:bodyPr>
          <a:lstStyle/>
          <a:p>
            <a:pPr algn="ctr" defTabSz="761970"/>
            <a:r>
              <a:rPr lang="en-US" sz="1333" b="1" dirty="0">
                <a:solidFill>
                  <a:schemeClr val="tx2"/>
                </a:solidFill>
              </a:rPr>
              <a:t>Student Industry readiness &amp; employability.</a:t>
            </a:r>
          </a:p>
          <a:p>
            <a:pPr algn="ctr" defTabSz="761970">
              <a:defRPr/>
            </a:pPr>
            <a:endParaRPr lang="en-US" sz="1167" i="1" kern="0" dirty="0">
              <a:solidFill>
                <a:srgbClr val="B3B3B3"/>
              </a:solidFill>
              <a:latin typeface="Trebuchet MS" panose="020B0603020202020204" pitchFamily="34" charset="0"/>
              <a:cs typeface="Arial"/>
              <a:sym typeface="Arial"/>
            </a:endParaRPr>
          </a:p>
          <a:p>
            <a:pPr algn="just" defTabSz="761970"/>
            <a:r>
              <a:rPr lang="en-US" sz="1083" i="1" dirty="0"/>
              <a:t>Prepare students for challenges and skills required that an AI driven economy and computing model will demand</a:t>
            </a:r>
          </a:p>
        </p:txBody>
      </p:sp>
    </p:spTree>
    <p:extLst>
      <p:ext uri="{BB962C8B-B14F-4D97-AF65-F5344CB8AC3E}">
        <p14:creationId xmlns:p14="http://schemas.microsoft.com/office/powerpoint/2010/main" val="30970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55B9FFE-1169-BC4B-AB0B-EE18C92EDA90}"/>
              </a:ext>
            </a:extLst>
          </p:cNvPr>
          <p:cNvSpPr/>
          <p:nvPr/>
        </p:nvSpPr>
        <p:spPr>
          <a:xfrm>
            <a:off x="223341" y="1123763"/>
            <a:ext cx="4034087" cy="2707769"/>
          </a:xfrm>
          <a:prstGeom prst="rect">
            <a:avLst/>
          </a:prstGeom>
          <a:noFill/>
          <a:ln w="3175">
            <a:solidFill>
              <a:schemeClr val="bg1">
                <a:lumMod val="90000"/>
                <a:lumOff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a:solidFill>
                <a:srgbClr val="000E5E"/>
              </a:solidFill>
            </a:endParaRPr>
          </a:p>
        </p:txBody>
      </p:sp>
      <p:sp>
        <p:nvSpPr>
          <p:cNvPr id="2" name="Title 1"/>
          <p:cNvSpPr>
            <a:spLocks noGrp="1"/>
          </p:cNvSpPr>
          <p:nvPr>
            <p:ph type="title"/>
          </p:nvPr>
        </p:nvSpPr>
        <p:spPr/>
        <p:txBody>
          <a:bodyPr anchor="ctr">
            <a:normAutofit/>
          </a:bodyPr>
          <a:lstStyle/>
          <a:p>
            <a:pPr algn="ctr"/>
            <a:r>
              <a:rPr lang="en-US" sz="2800" dirty="0" err="1"/>
              <a:t>PowerAI</a:t>
            </a:r>
            <a:endParaRPr lang="en-US" sz="2800" i="1" dirty="0"/>
          </a:p>
        </p:txBody>
      </p:sp>
      <p:sp>
        <p:nvSpPr>
          <p:cNvPr id="3" name="Slide Number Placeholder 2"/>
          <p:cNvSpPr>
            <a:spLocks noGrp="1"/>
          </p:cNvSpPr>
          <p:nvPr>
            <p:ph type="sldNum" sz="quarter" idx="10"/>
          </p:nvPr>
        </p:nvSpPr>
        <p:spPr>
          <a:prstGeom prst="rect">
            <a:avLst/>
          </a:prstGeom>
        </p:spPr>
        <p:txBody>
          <a:bodyPr/>
          <a:lstStyle/>
          <a:p>
            <a:pPr>
              <a:defRPr/>
            </a:pPr>
            <a:fld id="{75610D43-7107-4A64-9E33-40CF495C5429}" type="slidenum">
              <a:rPr lang="en-US" smtClean="0">
                <a:solidFill>
                  <a:srgbClr val="FFFFFF"/>
                </a:solidFill>
                <a:latin typeface="Arial"/>
              </a:rPr>
              <a:pPr>
                <a:defRPr/>
              </a:pPr>
              <a:t>6</a:t>
            </a:fld>
            <a:endParaRPr lang="en-US">
              <a:solidFill>
                <a:srgbClr val="FFFFFF"/>
              </a:solidFill>
              <a:latin typeface="Arial"/>
            </a:endParaRPr>
          </a:p>
        </p:txBody>
      </p:sp>
      <p:sp>
        <p:nvSpPr>
          <p:cNvPr id="4" name="Text Placeholder 3">
            <a:extLst>
              <a:ext uri="{FF2B5EF4-FFF2-40B4-BE49-F238E27FC236}">
                <a16:creationId xmlns:a16="http://schemas.microsoft.com/office/drawing/2014/main" xmlns="" id="{A50A0BAF-7F66-4949-BC00-BAFD9688C5E3}"/>
              </a:ext>
            </a:extLst>
          </p:cNvPr>
          <p:cNvSpPr>
            <a:spLocks noGrp="1"/>
          </p:cNvSpPr>
          <p:nvPr>
            <p:ph type="body" sz="quarter" idx="12"/>
          </p:nvPr>
        </p:nvSpPr>
        <p:spPr>
          <a:xfrm>
            <a:off x="4742224" y="399034"/>
            <a:ext cx="4231553" cy="4427447"/>
          </a:xfrm>
        </p:spPr>
        <p:txBody>
          <a:bodyPr/>
          <a:lstStyle/>
          <a:p>
            <a:pPr>
              <a:spcBef>
                <a:spcPts val="500"/>
              </a:spcBef>
            </a:pPr>
            <a:r>
              <a:rPr lang="en-US" sz="1800" u="sng" dirty="0">
                <a:solidFill>
                  <a:srgbClr val="92D050"/>
                </a:solidFill>
              </a:rPr>
              <a:t>Offering</a:t>
            </a:r>
          </a:p>
          <a:p>
            <a:pPr marL="228594" indent="-163509">
              <a:spcBef>
                <a:spcPts val="500"/>
              </a:spcBef>
              <a:buFont typeface="Arial" panose="020B0604020202020204" pitchFamily="34" charset="0"/>
              <a:buChar char="•"/>
            </a:pPr>
            <a:r>
              <a:rPr lang="en-US" sz="1800" dirty="0"/>
              <a:t>Software distribution of open-source AI frameworks</a:t>
            </a:r>
          </a:p>
          <a:p>
            <a:pPr marL="228594" indent="-163509">
              <a:spcBef>
                <a:spcPts val="500"/>
              </a:spcBef>
              <a:buFont typeface="Arial" panose="020B0604020202020204" pitchFamily="34" charset="0"/>
              <a:buChar char="•"/>
            </a:pPr>
            <a:r>
              <a:rPr lang="en-US" sz="1800" dirty="0"/>
              <a:t>Open-source Enhanced for Ease of Use &amp; Faster AI Training Times</a:t>
            </a:r>
          </a:p>
          <a:p>
            <a:pPr marL="228594" indent="-163509">
              <a:spcBef>
                <a:spcPts val="500"/>
              </a:spcBef>
              <a:buFont typeface="Arial" panose="020B0604020202020204" pitchFamily="34" charset="0"/>
              <a:buChar char="•"/>
            </a:pPr>
            <a:r>
              <a:rPr lang="en-US" sz="1800" dirty="0"/>
              <a:t>3-4x Faster Training on Power-GPU Servers</a:t>
            </a:r>
          </a:p>
          <a:p>
            <a:pPr>
              <a:lnSpc>
                <a:spcPct val="150000"/>
              </a:lnSpc>
              <a:spcBef>
                <a:spcPts val="500"/>
              </a:spcBef>
            </a:pPr>
            <a:r>
              <a:rPr lang="en-US" sz="1800" u="sng" dirty="0">
                <a:solidFill>
                  <a:srgbClr val="92D050"/>
                </a:solidFill>
              </a:rPr>
              <a:t>Value Proposition</a:t>
            </a:r>
          </a:p>
          <a:p>
            <a:pPr marL="228594" indent="-163509">
              <a:spcBef>
                <a:spcPts val="500"/>
              </a:spcBef>
              <a:buFont typeface="Arial" panose="020B0604020202020204" pitchFamily="34" charset="0"/>
              <a:buChar char="•"/>
            </a:pPr>
            <a:r>
              <a:rPr lang="en-US" sz="1800" dirty="0"/>
              <a:t>Up &amp; Running in minutes – on </a:t>
            </a:r>
            <a:r>
              <a:rPr lang="en-US" sz="1800" dirty="0" err="1"/>
              <a:t>Redhat</a:t>
            </a:r>
            <a:endParaRPr lang="en-US" sz="1800" dirty="0"/>
          </a:p>
          <a:p>
            <a:pPr marL="228594" indent="-163509">
              <a:spcBef>
                <a:spcPts val="500"/>
              </a:spcBef>
              <a:buFont typeface="Arial" panose="020B0604020202020204" pitchFamily="34" charset="0"/>
              <a:buChar char="•"/>
            </a:pPr>
            <a:r>
              <a:rPr lang="en-US" sz="1800" dirty="0"/>
              <a:t>Integrated &amp; Supported AI Platform</a:t>
            </a:r>
          </a:p>
          <a:p>
            <a:pPr marL="228594" indent="-163509">
              <a:spcBef>
                <a:spcPts val="500"/>
              </a:spcBef>
              <a:buFont typeface="Arial" panose="020B0604020202020204" pitchFamily="34" charset="0"/>
              <a:buChar char="•"/>
            </a:pPr>
            <a:r>
              <a:rPr lang="en-US" sz="1800" dirty="0"/>
              <a:t>Higher Productivity for Data Scientists</a:t>
            </a:r>
          </a:p>
          <a:p>
            <a:pPr marL="228594" indent="-163509">
              <a:spcBef>
                <a:spcPts val="500"/>
              </a:spcBef>
              <a:buFont typeface="Arial" panose="020B0604020202020204" pitchFamily="34" charset="0"/>
              <a:buChar char="•"/>
            </a:pPr>
            <a:r>
              <a:rPr lang="en-US" sz="1800" dirty="0"/>
              <a:t>Point-and-Click AI for Ease of Use</a:t>
            </a:r>
          </a:p>
          <a:p>
            <a:pPr marL="65085">
              <a:spcBef>
                <a:spcPts val="500"/>
              </a:spcBef>
            </a:pPr>
            <a:endParaRPr lang="en-US" sz="1800" dirty="0"/>
          </a:p>
          <a:p>
            <a:pPr marL="228594" indent="-163509">
              <a:buFont typeface="Arial" panose="020B0604020202020204" pitchFamily="34" charset="0"/>
              <a:buChar char="•"/>
            </a:pPr>
            <a:endParaRPr lang="en-US" sz="1800" dirty="0"/>
          </a:p>
        </p:txBody>
      </p:sp>
      <p:sp>
        <p:nvSpPr>
          <p:cNvPr id="5" name="Text Placeholder 4">
            <a:extLst>
              <a:ext uri="{FF2B5EF4-FFF2-40B4-BE49-F238E27FC236}">
                <a16:creationId xmlns:a16="http://schemas.microsoft.com/office/drawing/2014/main" xmlns="" id="{507FDE87-1B39-7C41-862D-244D31A4B4DA}"/>
              </a:ext>
            </a:extLst>
          </p:cNvPr>
          <p:cNvSpPr>
            <a:spLocks noGrp="1"/>
          </p:cNvSpPr>
          <p:nvPr>
            <p:ph type="body" sz="quarter" idx="13"/>
          </p:nvPr>
        </p:nvSpPr>
        <p:spPr/>
        <p:txBody>
          <a:bodyPr/>
          <a:lstStyle/>
          <a:p>
            <a:pPr algn="ctr"/>
            <a:r>
              <a:rPr lang="en-US" sz="2400" dirty="0" err="1"/>
              <a:t>PowerAI</a:t>
            </a:r>
            <a:r>
              <a:rPr lang="en-US" sz="2400" dirty="0"/>
              <a:t>: Open-Source Based Enterprise AI Platform</a:t>
            </a:r>
          </a:p>
        </p:txBody>
      </p:sp>
      <p:sp>
        <p:nvSpPr>
          <p:cNvPr id="13" name="Rectangle 12"/>
          <p:cNvSpPr/>
          <p:nvPr/>
        </p:nvSpPr>
        <p:spPr>
          <a:xfrm>
            <a:off x="272706" y="1821525"/>
            <a:ext cx="3937888" cy="1134778"/>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en-US" sz="1500">
              <a:solidFill>
                <a:srgbClr val="000E5E"/>
              </a:solidFill>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585" y="2571886"/>
            <a:ext cx="1136735" cy="205740"/>
          </a:xfrm>
          <a:prstGeom prst="rect">
            <a:avLst/>
          </a:prstGeom>
          <a:noFill/>
          <a:ln w="9525">
            <a:noFill/>
            <a:miter lim="800000"/>
            <a:headEnd/>
            <a:tailEnd/>
          </a:ln>
        </p:spPr>
      </p:pic>
      <p:pic>
        <p:nvPicPr>
          <p:cNvPr id="22" name="Picture 21"/>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5022" y="2484580"/>
            <a:ext cx="617220" cy="380355"/>
          </a:xfrm>
          <a:prstGeom prst="rect">
            <a:avLst/>
          </a:prstGeom>
          <a:noFill/>
          <a:ln w="9525">
            <a:noFill/>
            <a:miter lim="800000"/>
            <a:headEnd/>
            <a:tailEnd/>
          </a:ln>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80895" y="2537835"/>
            <a:ext cx="615553" cy="273844"/>
          </a:xfrm>
          <a:prstGeom prst="rect">
            <a:avLst/>
          </a:prstGeom>
          <a:noFill/>
          <a:ln w="9525">
            <a:noFill/>
            <a:miter lim="800000"/>
            <a:headEnd/>
            <a:tailEnd/>
          </a:ln>
        </p:spPr>
      </p:pic>
      <p:pic>
        <p:nvPicPr>
          <p:cNvPr id="25" name="Picture 24" descr="chainer.png"/>
          <p:cNvPicPr>
            <a:picLocks/>
          </p:cNvPicPr>
          <p:nvPr/>
        </p:nvPicPr>
        <p:blipFill>
          <a:blip r:embed="rId6" cstate="email">
            <a:extLst>
              <a:ext uri="{28A0092B-C50C-407E-A947-70E740481C1C}">
                <a14:useLocalDpi xmlns:a14="http://schemas.microsoft.com/office/drawing/2010/main"/>
              </a:ext>
            </a:extLst>
          </a:blip>
          <a:stretch>
            <a:fillRect/>
          </a:stretch>
        </p:blipFill>
        <p:spPr>
          <a:xfrm>
            <a:off x="3410816" y="2486161"/>
            <a:ext cx="617220" cy="377190"/>
          </a:xfrm>
          <a:prstGeom prst="rect">
            <a:avLst/>
          </a:prstGeom>
        </p:spPr>
      </p:pic>
      <p:sp>
        <p:nvSpPr>
          <p:cNvPr id="12" name="TextBox 4"/>
          <p:cNvSpPr txBox="1">
            <a:spLocks noChangeArrowheads="1"/>
          </p:cNvSpPr>
          <p:nvPr/>
        </p:nvSpPr>
        <p:spPr bwMode="auto">
          <a:xfrm>
            <a:off x="181737" y="1853607"/>
            <a:ext cx="4120660"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495" eaLnBrk="1" hangingPunct="1">
              <a:lnSpc>
                <a:spcPct val="80000"/>
              </a:lnSpc>
              <a:spcAft>
                <a:spcPts val="550"/>
              </a:spcAft>
              <a:defRPr/>
            </a:pPr>
            <a:r>
              <a:rPr lang="en-US" sz="1600" dirty="0">
                <a:solidFill>
                  <a:srgbClr val="FFFFFF"/>
                </a:solidFill>
                <a:latin typeface="IBM Plex Sans"/>
                <a:ea typeface="Calibri" charset="0"/>
                <a:cs typeface="Calibri" charset="0"/>
              </a:rPr>
              <a:t>Open Source Frameworks: </a:t>
            </a:r>
          </a:p>
          <a:p>
            <a:pPr algn="ctr" defTabSz="685495" eaLnBrk="1" hangingPunct="1">
              <a:lnSpc>
                <a:spcPct val="80000"/>
              </a:lnSpc>
              <a:spcAft>
                <a:spcPts val="550"/>
              </a:spcAft>
              <a:defRPr/>
            </a:pPr>
            <a:r>
              <a:rPr lang="en-US" sz="1600" dirty="0">
                <a:solidFill>
                  <a:srgbClr val="FFFFFF"/>
                </a:solidFill>
                <a:latin typeface="IBM Plex Sans"/>
                <a:ea typeface="Calibri" charset="0"/>
                <a:cs typeface="Calibri" charset="0"/>
              </a:rPr>
              <a:t>Supported Distribution</a:t>
            </a:r>
          </a:p>
        </p:txBody>
      </p:sp>
      <p:sp>
        <p:nvSpPr>
          <p:cNvPr id="26" name="Rectangle 25"/>
          <p:cNvSpPr/>
          <p:nvPr/>
        </p:nvSpPr>
        <p:spPr>
          <a:xfrm>
            <a:off x="269958" y="1168069"/>
            <a:ext cx="3937888" cy="552218"/>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en-US" sz="1500">
              <a:solidFill>
                <a:srgbClr val="000E5E"/>
              </a:solidFill>
            </a:endParaRPr>
          </a:p>
        </p:txBody>
      </p:sp>
      <p:sp>
        <p:nvSpPr>
          <p:cNvPr id="20" name="TextBox 19"/>
          <p:cNvSpPr txBox="1"/>
          <p:nvPr/>
        </p:nvSpPr>
        <p:spPr>
          <a:xfrm>
            <a:off x="276288" y="1271053"/>
            <a:ext cx="3937888" cy="338554"/>
          </a:xfrm>
          <a:prstGeom prst="rect">
            <a:avLst/>
          </a:prstGeom>
          <a:noFill/>
        </p:spPr>
        <p:txBody>
          <a:bodyPr wrap="square" rtlCol="0">
            <a:spAutoFit/>
          </a:bodyPr>
          <a:lstStyle/>
          <a:p>
            <a:pPr algn="ctr" defTabSz="685783">
              <a:defRPr/>
            </a:pPr>
            <a:r>
              <a:rPr lang="en-US" sz="1600" dirty="0">
                <a:solidFill>
                  <a:srgbClr val="FFFFFF"/>
                </a:solidFill>
                <a:ea typeface="Calibri" charset="0"/>
                <a:cs typeface="Calibri" charset="0"/>
              </a:rPr>
              <a:t>Developer Ease-of-Use Tools</a:t>
            </a:r>
          </a:p>
        </p:txBody>
      </p:sp>
      <p:sp>
        <p:nvSpPr>
          <p:cNvPr id="27" name="Rectangle 26"/>
          <p:cNvSpPr/>
          <p:nvPr/>
        </p:nvSpPr>
        <p:spPr>
          <a:xfrm>
            <a:off x="268311" y="3061907"/>
            <a:ext cx="3937888" cy="724655"/>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en-US" sz="1500">
              <a:solidFill>
                <a:srgbClr val="000E5E"/>
              </a:solidFill>
            </a:endParaRPr>
          </a:p>
        </p:txBody>
      </p:sp>
      <p:sp>
        <p:nvSpPr>
          <p:cNvPr id="28" name="TextBox 27"/>
          <p:cNvSpPr txBox="1"/>
          <p:nvPr/>
        </p:nvSpPr>
        <p:spPr>
          <a:xfrm>
            <a:off x="268310" y="3158777"/>
            <a:ext cx="3937888" cy="53091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eaLnBrk="1" hangingPunct="1">
              <a:defRPr sz="2000"/>
            </a:lvl1pPr>
          </a:lstStyle>
          <a:p>
            <a:pPr defTabSz="685783">
              <a:defRPr/>
            </a:pPr>
            <a:r>
              <a:rPr lang="en-US" sz="1600" dirty="0">
                <a:solidFill>
                  <a:srgbClr val="FFFFFF"/>
                </a:solidFill>
              </a:rPr>
              <a:t>Faster Training Times via</a:t>
            </a:r>
          </a:p>
          <a:p>
            <a:pPr defTabSz="685783">
              <a:defRPr/>
            </a:pPr>
            <a:r>
              <a:rPr lang="en-US" sz="1600" dirty="0">
                <a:solidFill>
                  <a:srgbClr val="FFFFFF"/>
                </a:solidFill>
              </a:rPr>
              <a:t>HW &amp; SW Performance Optimizations</a:t>
            </a:r>
          </a:p>
        </p:txBody>
      </p:sp>
      <p:sp>
        <p:nvSpPr>
          <p:cNvPr id="17" name="Text Placeholder 4">
            <a:extLst>
              <a:ext uri="{FF2B5EF4-FFF2-40B4-BE49-F238E27FC236}">
                <a16:creationId xmlns:a16="http://schemas.microsoft.com/office/drawing/2014/main" xmlns="" id="{D9194CFE-2F50-414A-AF0A-39BABF56206F}"/>
              </a:ext>
            </a:extLst>
          </p:cNvPr>
          <p:cNvSpPr txBox="1">
            <a:spLocks/>
          </p:cNvSpPr>
          <p:nvPr/>
        </p:nvSpPr>
        <p:spPr>
          <a:xfrm>
            <a:off x="629196" y="4329430"/>
            <a:ext cx="1646908" cy="239480"/>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defRPr/>
            </a:pPr>
            <a:r>
              <a:rPr lang="en-US" sz="1200" dirty="0">
                <a:solidFill>
                  <a:srgbClr val="000000"/>
                </a:solidFill>
              </a:rPr>
              <a:t>GPU-Accelerated Power Servers</a:t>
            </a:r>
          </a:p>
          <a:p>
            <a:pPr>
              <a:defRPr/>
            </a:pPr>
            <a:endParaRPr lang="en-US" sz="1200" dirty="0">
              <a:solidFill>
                <a:srgbClr val="000000"/>
              </a:solidFill>
            </a:endParaRPr>
          </a:p>
          <a:p>
            <a:pPr>
              <a:defRPr/>
            </a:pPr>
            <a:endParaRPr lang="en-US" sz="1200" dirty="0">
              <a:solidFill>
                <a:srgbClr val="000000"/>
              </a:solidFill>
            </a:endParaRPr>
          </a:p>
        </p:txBody>
      </p:sp>
      <p:sp>
        <p:nvSpPr>
          <p:cNvPr id="18" name="Text Placeholder 4">
            <a:extLst>
              <a:ext uri="{FF2B5EF4-FFF2-40B4-BE49-F238E27FC236}">
                <a16:creationId xmlns:a16="http://schemas.microsoft.com/office/drawing/2014/main" xmlns="" id="{50773BAE-13ED-254A-BED5-A605905C6E40}"/>
              </a:ext>
            </a:extLst>
          </p:cNvPr>
          <p:cNvSpPr txBox="1">
            <a:spLocks/>
          </p:cNvSpPr>
          <p:nvPr/>
        </p:nvSpPr>
        <p:spPr>
          <a:xfrm>
            <a:off x="2952320" y="4331619"/>
            <a:ext cx="842819" cy="239480"/>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defRPr/>
            </a:pPr>
            <a:r>
              <a:rPr lang="en-US" sz="1200" dirty="0">
                <a:solidFill>
                  <a:srgbClr val="000000"/>
                </a:solidFill>
              </a:rPr>
              <a:t>Storage</a:t>
            </a:r>
          </a:p>
          <a:p>
            <a:pPr>
              <a:defRPr/>
            </a:pPr>
            <a:endParaRPr lang="en-US" sz="1200" dirty="0">
              <a:solidFill>
                <a:srgbClr val="000000"/>
              </a:solidFill>
            </a:endParaRPr>
          </a:p>
          <a:p>
            <a:pPr>
              <a:defRPr/>
            </a:pPr>
            <a:endParaRPr lang="en-US" sz="1200" dirty="0">
              <a:solidFill>
                <a:srgbClr val="000000"/>
              </a:solidFill>
            </a:endParaRPr>
          </a:p>
        </p:txBody>
      </p:sp>
      <p:pic>
        <p:nvPicPr>
          <p:cNvPr id="19" name="Picture 18" descr="storage.ai">
            <a:extLst>
              <a:ext uri="{FF2B5EF4-FFF2-40B4-BE49-F238E27FC236}">
                <a16:creationId xmlns:a16="http://schemas.microsoft.com/office/drawing/2014/main" xmlns="" id="{4F7B1715-4A01-8E4A-9AE5-9C85CCF639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5045" y="3895767"/>
            <a:ext cx="1003085" cy="401233"/>
          </a:xfrm>
          <a:prstGeom prst="rect">
            <a:avLst/>
          </a:prstGeom>
        </p:spPr>
      </p:pic>
      <p:pic>
        <p:nvPicPr>
          <p:cNvPr id="24" name="Graphic 1">
            <a:extLst>
              <a:ext uri="{FF2B5EF4-FFF2-40B4-BE49-F238E27FC236}">
                <a16:creationId xmlns:a16="http://schemas.microsoft.com/office/drawing/2014/main" xmlns="" id="{EF16AFA0-5CC2-3E47-A323-353D50E975DA}"/>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rcRect/>
          <a:stretch/>
        </p:blipFill>
        <p:spPr>
          <a:xfrm>
            <a:off x="795703" y="3914105"/>
            <a:ext cx="616503" cy="401496"/>
          </a:xfrm>
          <a:prstGeom prst="rect">
            <a:avLst/>
          </a:prstGeom>
          <a:noFill/>
          <a:ln>
            <a:noFill/>
          </a:ln>
        </p:spPr>
      </p:pic>
      <p:pic>
        <p:nvPicPr>
          <p:cNvPr id="29" name="Graphic 1">
            <a:extLst>
              <a:ext uri="{FF2B5EF4-FFF2-40B4-BE49-F238E27FC236}">
                <a16:creationId xmlns:a16="http://schemas.microsoft.com/office/drawing/2014/main" xmlns="" id="{12C58466-DBF6-9C4E-BF55-A5E841997B91}"/>
              </a:ext>
            </a:extLst>
          </p:cNvPr>
          <p:cNvPicPr>
            <a:picLocks noChangeAspect="1"/>
          </p:cNvPicPr>
          <p:nvPr/>
        </p:nvPicPr>
        <p:blipFill rotWithShape="1">
          <a:blip r:embed="rId8" cstate="email">
            <a:duotone>
              <a:prstClr val="black"/>
              <a:schemeClr val="accent1">
                <a:tint val="45000"/>
                <a:satMod val="400000"/>
              </a:schemeClr>
            </a:duotone>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a:stretch/>
        </p:blipFill>
        <p:spPr>
          <a:xfrm>
            <a:off x="1459360" y="3914105"/>
            <a:ext cx="616503" cy="401496"/>
          </a:xfrm>
          <a:prstGeom prst="rect">
            <a:avLst/>
          </a:prstGeom>
          <a:noFill/>
          <a:ln>
            <a:noFill/>
          </a:ln>
        </p:spPr>
      </p:pic>
    </p:spTree>
    <p:extLst>
      <p:ext uri="{BB962C8B-B14F-4D97-AF65-F5344CB8AC3E}">
        <p14:creationId xmlns:p14="http://schemas.microsoft.com/office/powerpoint/2010/main" val="13512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_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extBox 5"/>
          <p:cNvSpPr txBox="1"/>
          <p:nvPr/>
        </p:nvSpPr>
        <p:spPr>
          <a:xfrm>
            <a:off x="499467" y="1140525"/>
            <a:ext cx="4153647" cy="559127"/>
          </a:xfrm>
          <a:prstGeom prst="rect">
            <a:avLst/>
          </a:prstGeom>
          <a:noFill/>
        </p:spPr>
        <p:txBody>
          <a:bodyPr wrap="square" rtlCol="0">
            <a:spAutoFit/>
          </a:bodyPr>
          <a:lstStyle/>
          <a:p>
            <a:pPr>
              <a:lnSpc>
                <a:spcPct val="110000"/>
              </a:lnSpc>
            </a:pPr>
            <a:r>
              <a:rPr lang="en-US" sz="2800" b="1" dirty="0">
                <a:solidFill>
                  <a:srgbClr val="FFFFFF"/>
                </a:solidFill>
                <a:latin typeface="IBM Plex Sans"/>
                <a:cs typeface="IBM Plex Sans"/>
              </a:rPr>
              <a:t>IBM Power Systems</a:t>
            </a:r>
          </a:p>
        </p:txBody>
      </p:sp>
      <p:sp>
        <p:nvSpPr>
          <p:cNvPr id="7" name="TextBox 6"/>
          <p:cNvSpPr txBox="1"/>
          <p:nvPr/>
        </p:nvSpPr>
        <p:spPr>
          <a:xfrm>
            <a:off x="499468" y="1515118"/>
            <a:ext cx="3092822" cy="892552"/>
          </a:xfrm>
          <a:prstGeom prst="rect">
            <a:avLst/>
          </a:prstGeom>
          <a:noFill/>
        </p:spPr>
        <p:txBody>
          <a:bodyPr wrap="square" rtlCol="0">
            <a:spAutoFit/>
          </a:bodyPr>
          <a:lstStyle/>
          <a:p>
            <a:pPr>
              <a:lnSpc>
                <a:spcPct val="110000"/>
              </a:lnSpc>
            </a:pPr>
            <a:r>
              <a:rPr lang="en-US" sz="4800" b="1" dirty="0">
                <a:solidFill>
                  <a:schemeClr val="accent6"/>
                </a:solidFill>
                <a:latin typeface="IBM Plex Sans"/>
                <a:cs typeface="IBM Plex Sans"/>
              </a:rPr>
              <a:t>AC922</a:t>
            </a:r>
          </a:p>
        </p:txBody>
      </p:sp>
      <p:cxnSp>
        <p:nvCxnSpPr>
          <p:cNvPr id="8" name="Straight Connector 7"/>
          <p:cNvCxnSpPr/>
          <p:nvPr/>
        </p:nvCxnSpPr>
        <p:spPr>
          <a:xfrm>
            <a:off x="-378677" y="2527050"/>
            <a:ext cx="4828056" cy="0"/>
          </a:xfrm>
          <a:prstGeom prst="line">
            <a:avLst/>
          </a:prstGeom>
          <a:ln w="19050" cmpd="sng">
            <a:solidFill>
              <a:srgbClr val="B0ADAD"/>
            </a:solidFill>
          </a:ln>
          <a:effectLst/>
        </p:spPr>
        <p:style>
          <a:lnRef idx="2">
            <a:schemeClr val="accent1"/>
          </a:lnRef>
          <a:fillRef idx="0">
            <a:schemeClr val="accent1"/>
          </a:fillRef>
          <a:effectRef idx="1">
            <a:schemeClr val="accent1"/>
          </a:effectRef>
          <a:fontRef idx="minor">
            <a:schemeClr val="tx1"/>
          </a:fontRef>
        </p:style>
      </p:cxnSp>
      <p:sp>
        <p:nvSpPr>
          <p:cNvPr id="25" name="Shape 101"/>
          <p:cNvSpPr txBox="1"/>
          <p:nvPr/>
        </p:nvSpPr>
        <p:spPr>
          <a:xfrm>
            <a:off x="506239" y="6214369"/>
            <a:ext cx="1770354" cy="698653"/>
          </a:xfrm>
          <a:prstGeom prst="rect">
            <a:avLst/>
          </a:prstGeom>
          <a:noFill/>
          <a:ln>
            <a:noFill/>
          </a:ln>
        </p:spPr>
        <p:txBody>
          <a:bodyPr wrap="square" lIns="91425" tIns="45700" rIns="91425" bIns="45700" anchor="t" anchorCtr="0">
            <a:noAutofit/>
          </a:bodyPr>
          <a:lstStyle/>
          <a:p>
            <a:endParaRPr lang="en-US" sz="1100" dirty="0"/>
          </a:p>
        </p:txBody>
      </p:sp>
      <p:sp>
        <p:nvSpPr>
          <p:cNvPr id="34" name="Shape 101"/>
          <p:cNvSpPr txBox="1"/>
          <p:nvPr/>
        </p:nvSpPr>
        <p:spPr>
          <a:xfrm>
            <a:off x="2604092" y="6214369"/>
            <a:ext cx="1770354" cy="698653"/>
          </a:xfrm>
          <a:prstGeom prst="rect">
            <a:avLst/>
          </a:prstGeom>
          <a:noFill/>
          <a:ln>
            <a:noFill/>
          </a:ln>
        </p:spPr>
        <p:txBody>
          <a:bodyPr wrap="square" lIns="91425" tIns="45700" rIns="91425" bIns="45700" anchor="t" anchorCtr="0">
            <a:noAutofit/>
          </a:bodyPr>
          <a:lstStyle/>
          <a:p>
            <a:endParaRPr lang="en-US" sz="1100" dirty="0"/>
          </a:p>
        </p:txBody>
      </p:sp>
      <p:sp>
        <p:nvSpPr>
          <p:cNvPr id="37" name="Shape 101"/>
          <p:cNvSpPr txBox="1"/>
          <p:nvPr/>
        </p:nvSpPr>
        <p:spPr>
          <a:xfrm>
            <a:off x="4730167" y="4037226"/>
            <a:ext cx="2014944" cy="698653"/>
          </a:xfrm>
          <a:prstGeom prst="rect">
            <a:avLst/>
          </a:prstGeom>
          <a:noFill/>
          <a:ln>
            <a:noFill/>
          </a:ln>
        </p:spPr>
        <p:txBody>
          <a:bodyPr wrap="square" lIns="91425" tIns="45700" rIns="91425" bIns="45700" anchor="t" anchorCtr="0">
            <a:noAutofit/>
          </a:bodyPr>
          <a:lstStyle/>
          <a:p>
            <a:endParaRPr lang="en-US" sz="1100" dirty="0"/>
          </a:p>
        </p:txBody>
      </p:sp>
      <p:sp>
        <p:nvSpPr>
          <p:cNvPr id="16" name="Shape 101"/>
          <p:cNvSpPr txBox="1"/>
          <p:nvPr/>
        </p:nvSpPr>
        <p:spPr>
          <a:xfrm>
            <a:off x="1391807" y="2833510"/>
            <a:ext cx="1770354" cy="497140"/>
          </a:xfrm>
          <a:prstGeom prst="rect">
            <a:avLst/>
          </a:prstGeom>
          <a:noFill/>
          <a:ln>
            <a:noFill/>
          </a:ln>
        </p:spPr>
        <p:txBody>
          <a:bodyPr wrap="square" lIns="91425" tIns="45700" rIns="91425" bIns="45700" anchor="t" anchorCtr="0">
            <a:noAutofit/>
          </a:bodyPr>
          <a:lstStyle/>
          <a:p>
            <a:r>
              <a:rPr lang="en-US" sz="1400" b="1" dirty="0">
                <a:solidFill>
                  <a:srgbClr val="FFFFFF"/>
                </a:solidFill>
              </a:rPr>
              <a:t>An acceleration superhighway</a:t>
            </a:r>
            <a:endParaRPr lang="en-US" sz="1200" dirty="0">
              <a:solidFill>
                <a:srgbClr val="FFFFFF"/>
              </a:solidFill>
            </a:endParaRPr>
          </a:p>
        </p:txBody>
      </p:sp>
      <p:pic>
        <p:nvPicPr>
          <p:cNvPr id="17" name="Shape 102"/>
          <p:cNvPicPr preferRelativeResize="0"/>
          <p:nvPr/>
        </p:nvPicPr>
        <p:blipFill>
          <a:blip r:embed="rId3" cstate="email">
            <a:extLst>
              <a:ext uri="{28A0092B-C50C-407E-A947-70E740481C1C}">
                <a14:useLocalDpi xmlns:a14="http://schemas.microsoft.com/office/drawing/2010/main"/>
              </a:ext>
            </a:extLst>
          </a:blip>
          <a:stretch>
            <a:fillRect/>
          </a:stretch>
        </p:blipFill>
        <p:spPr>
          <a:xfrm>
            <a:off x="554657" y="2809145"/>
            <a:ext cx="545871" cy="545871"/>
          </a:xfrm>
          <a:prstGeom prst="rect">
            <a:avLst/>
          </a:prstGeom>
          <a:noFill/>
          <a:ln>
            <a:noFill/>
          </a:ln>
        </p:spPr>
      </p:pic>
      <p:sp>
        <p:nvSpPr>
          <p:cNvPr id="18" name="Shape 101"/>
          <p:cNvSpPr txBox="1"/>
          <p:nvPr/>
        </p:nvSpPr>
        <p:spPr>
          <a:xfrm>
            <a:off x="1392196" y="3576621"/>
            <a:ext cx="2431534" cy="298417"/>
          </a:xfrm>
          <a:prstGeom prst="rect">
            <a:avLst/>
          </a:prstGeom>
          <a:noFill/>
          <a:ln>
            <a:noFill/>
          </a:ln>
        </p:spPr>
        <p:txBody>
          <a:bodyPr wrap="square" lIns="91425" tIns="45700" rIns="91425" bIns="45700" anchor="t" anchorCtr="0">
            <a:noAutofit/>
          </a:bodyPr>
          <a:lstStyle/>
          <a:p>
            <a:r>
              <a:rPr lang="en-US" sz="1400" b="1" dirty="0">
                <a:solidFill>
                  <a:srgbClr val="FFFFFF"/>
                </a:solidFill>
              </a:rPr>
              <a:t>Designed for the AI era</a:t>
            </a:r>
            <a:endParaRPr lang="en-US" sz="1200" dirty="0">
              <a:solidFill>
                <a:srgbClr val="FFFFFF"/>
              </a:solidFill>
            </a:endParaRPr>
          </a:p>
        </p:txBody>
      </p:sp>
      <p:pic>
        <p:nvPicPr>
          <p:cNvPr id="19" name="Shape 10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554657" y="3452894"/>
            <a:ext cx="545871" cy="545871"/>
          </a:xfrm>
          <a:prstGeom prst="rect">
            <a:avLst/>
          </a:prstGeom>
          <a:noFill/>
          <a:ln>
            <a:noFill/>
          </a:ln>
        </p:spPr>
      </p:pic>
      <p:sp>
        <p:nvSpPr>
          <p:cNvPr id="20" name="Shape 101"/>
          <p:cNvSpPr txBox="1"/>
          <p:nvPr/>
        </p:nvSpPr>
        <p:spPr>
          <a:xfrm>
            <a:off x="1394575" y="4119059"/>
            <a:ext cx="1845612" cy="497140"/>
          </a:xfrm>
          <a:prstGeom prst="rect">
            <a:avLst/>
          </a:prstGeom>
          <a:noFill/>
          <a:ln>
            <a:noFill/>
          </a:ln>
        </p:spPr>
        <p:txBody>
          <a:bodyPr wrap="square" lIns="91425" tIns="45700" rIns="91425" bIns="45700" anchor="t" anchorCtr="0">
            <a:noAutofit/>
          </a:bodyPr>
          <a:lstStyle/>
          <a:p>
            <a:r>
              <a:rPr lang="en-US" sz="1400" b="1" dirty="0">
                <a:solidFill>
                  <a:srgbClr val="FFFFFF"/>
                </a:solidFill>
              </a:rPr>
              <a:t>4-GPU and 6-GPU Configurations</a:t>
            </a:r>
            <a:endParaRPr lang="en-US" sz="1200" dirty="0">
              <a:solidFill>
                <a:srgbClr val="FFFFFF"/>
              </a:solidFill>
            </a:endParaRPr>
          </a:p>
        </p:txBody>
      </p:sp>
      <p:pic>
        <p:nvPicPr>
          <p:cNvPr id="21" name="Shape 102"/>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54784" y="4094821"/>
            <a:ext cx="545616" cy="545616"/>
          </a:xfrm>
          <a:prstGeom prst="rect">
            <a:avLst/>
          </a:prstGeom>
          <a:noFill/>
          <a:ln>
            <a:noFill/>
          </a:ln>
        </p:spPr>
      </p:pic>
      <p:sp>
        <p:nvSpPr>
          <p:cNvPr id="2" name="Slide Number Placeholder 1"/>
          <p:cNvSpPr>
            <a:spLocks noGrp="1"/>
          </p:cNvSpPr>
          <p:nvPr>
            <p:ph type="sldNum" sz="quarter" idx="10"/>
          </p:nvPr>
        </p:nvSpPr>
        <p:spPr/>
        <p:txBody>
          <a:bodyPr/>
          <a:lstStyle/>
          <a:p>
            <a:fld id="{3FD999D4-B456-9943-89B7-30D56181CE18}" type="slidenum">
              <a:rPr lang="en-US" smtClean="0"/>
              <a:t>7</a:t>
            </a:fld>
            <a:endParaRPr lang="en-US"/>
          </a:p>
        </p:txBody>
      </p:sp>
    </p:spTree>
    <p:extLst>
      <p:ext uri="{BB962C8B-B14F-4D97-AF65-F5344CB8AC3E}">
        <p14:creationId xmlns:p14="http://schemas.microsoft.com/office/powerpoint/2010/main" val="28690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4" name="Picture 3" descr="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9" name="Shape 210"/>
          <p:cNvSpPr txBox="1"/>
          <p:nvPr/>
        </p:nvSpPr>
        <p:spPr>
          <a:xfrm>
            <a:off x="325332" y="2100475"/>
            <a:ext cx="1069158" cy="713715"/>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3000" b="1" dirty="0">
                <a:solidFill>
                  <a:srgbClr val="FFFFFF"/>
                </a:solidFill>
                <a:latin typeface="IBM Plex Sans"/>
                <a:ea typeface="Arial"/>
                <a:cs typeface="IBM Plex Sans"/>
                <a:sym typeface="Arial"/>
              </a:rPr>
              <a:t>2x</a:t>
            </a:r>
          </a:p>
        </p:txBody>
      </p:sp>
      <p:sp>
        <p:nvSpPr>
          <p:cNvPr id="50" name="Shape 209"/>
          <p:cNvSpPr txBox="1"/>
          <p:nvPr/>
        </p:nvSpPr>
        <p:spPr>
          <a:xfrm>
            <a:off x="1354983" y="2107095"/>
            <a:ext cx="1449482" cy="700475"/>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3000" b="1" dirty="0">
                <a:solidFill>
                  <a:srgbClr val="FFFFFF"/>
                </a:solidFill>
                <a:latin typeface="IBM Plex Sans"/>
                <a:ea typeface="Arial"/>
                <a:cs typeface="IBM Plex Sans"/>
                <a:sym typeface="Arial"/>
              </a:rPr>
              <a:t>6-9.5x</a:t>
            </a:r>
          </a:p>
        </p:txBody>
      </p:sp>
      <p:sp>
        <p:nvSpPr>
          <p:cNvPr id="51" name="Shape 208"/>
          <p:cNvSpPr txBox="1"/>
          <p:nvPr/>
        </p:nvSpPr>
        <p:spPr>
          <a:xfrm>
            <a:off x="2814015" y="2107095"/>
            <a:ext cx="1142999" cy="700475"/>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3000" b="1" dirty="0">
                <a:solidFill>
                  <a:srgbClr val="FFFFFF"/>
                </a:solidFill>
                <a:latin typeface="IBM Plex Sans"/>
                <a:ea typeface="Arial"/>
                <a:cs typeface="IBM Plex Sans"/>
                <a:sym typeface="Arial"/>
              </a:rPr>
              <a:t>2.6x</a:t>
            </a:r>
          </a:p>
        </p:txBody>
      </p:sp>
      <p:sp>
        <p:nvSpPr>
          <p:cNvPr id="52" name="Shape 215"/>
          <p:cNvSpPr txBox="1"/>
          <p:nvPr/>
        </p:nvSpPr>
        <p:spPr>
          <a:xfrm>
            <a:off x="3931639" y="2099784"/>
            <a:ext cx="1158518" cy="715096"/>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3000" b="1" dirty="0">
                <a:solidFill>
                  <a:srgbClr val="FFFFFF"/>
                </a:solidFill>
                <a:latin typeface="IBM Plex Sans"/>
                <a:cs typeface="IBM Plex Sans"/>
              </a:rPr>
              <a:t>1.8x</a:t>
            </a:r>
          </a:p>
        </p:txBody>
      </p:sp>
      <p:sp>
        <p:nvSpPr>
          <p:cNvPr id="23" name="TextBox 22"/>
          <p:cNvSpPr txBox="1"/>
          <p:nvPr/>
        </p:nvSpPr>
        <p:spPr>
          <a:xfrm>
            <a:off x="358103" y="1514731"/>
            <a:ext cx="4263033" cy="425758"/>
          </a:xfrm>
          <a:prstGeom prst="rect">
            <a:avLst/>
          </a:prstGeom>
          <a:noFill/>
        </p:spPr>
        <p:txBody>
          <a:bodyPr wrap="square" rtlCol="0">
            <a:spAutoFit/>
          </a:bodyPr>
          <a:lstStyle/>
          <a:p>
            <a:pPr>
              <a:lnSpc>
                <a:spcPct val="110000"/>
              </a:lnSpc>
            </a:pPr>
            <a:r>
              <a:rPr lang="en-US" sz="2000" dirty="0">
                <a:solidFill>
                  <a:srgbClr val="FFFFFF"/>
                </a:solidFill>
                <a:latin typeface="IBM Plex Sans"/>
                <a:cs typeface="IBM Plex Sans"/>
              </a:rPr>
              <a:t>Specifically designed for the AI era</a:t>
            </a:r>
          </a:p>
        </p:txBody>
      </p:sp>
      <p:sp>
        <p:nvSpPr>
          <p:cNvPr id="24" name="TextBox 23"/>
          <p:cNvSpPr txBox="1"/>
          <p:nvPr/>
        </p:nvSpPr>
        <p:spPr>
          <a:xfrm>
            <a:off x="325332" y="387236"/>
            <a:ext cx="6371901" cy="1261884"/>
          </a:xfrm>
          <a:prstGeom prst="rect">
            <a:avLst/>
          </a:prstGeom>
          <a:noFill/>
        </p:spPr>
        <p:txBody>
          <a:bodyPr wrap="square" rtlCol="0">
            <a:spAutoFit/>
          </a:bodyPr>
          <a:lstStyle/>
          <a:p>
            <a:r>
              <a:rPr lang="en-US" sz="3200" b="1" dirty="0">
                <a:solidFill>
                  <a:schemeClr val="bg1"/>
                </a:solidFill>
                <a:latin typeface="IBM Plex Sans"/>
                <a:cs typeface="IBM Plex Sans"/>
              </a:rPr>
              <a:t>The New </a:t>
            </a:r>
            <a:r>
              <a:rPr lang="en-US" sz="3600" b="1" dirty="0">
                <a:solidFill>
                  <a:schemeClr val="accent6"/>
                </a:solidFill>
                <a:latin typeface="IBM Plex Sans"/>
                <a:cs typeface="IBM Plex Sans"/>
              </a:rPr>
              <a:t/>
            </a:r>
            <a:br>
              <a:rPr lang="en-US" sz="3600" b="1" dirty="0">
                <a:solidFill>
                  <a:schemeClr val="accent6"/>
                </a:solidFill>
                <a:latin typeface="IBM Plex Sans"/>
                <a:cs typeface="IBM Plex Sans"/>
              </a:rPr>
            </a:br>
            <a:r>
              <a:rPr lang="en-US" sz="4400" b="1" dirty="0">
                <a:solidFill>
                  <a:schemeClr val="accent6"/>
                </a:solidFill>
                <a:latin typeface="IBM Plex Sans"/>
                <a:cs typeface="IBM Plex Sans"/>
              </a:rPr>
              <a:t>POWER9 Processor</a:t>
            </a:r>
          </a:p>
        </p:txBody>
      </p:sp>
      <p:cxnSp>
        <p:nvCxnSpPr>
          <p:cNvPr id="25" name="Straight Connector 24"/>
          <p:cNvCxnSpPr/>
          <p:nvPr/>
        </p:nvCxnSpPr>
        <p:spPr>
          <a:xfrm flipV="1">
            <a:off x="12832" y="1978340"/>
            <a:ext cx="4883124" cy="0"/>
          </a:xfrm>
          <a:prstGeom prst="line">
            <a:avLst/>
          </a:prstGeom>
          <a:ln w="19050" cmpd="sng">
            <a:solidFill>
              <a:srgbClr val="B0ADAD"/>
            </a:solidFill>
          </a:ln>
          <a:effectLst/>
        </p:spPr>
        <p:style>
          <a:lnRef idx="2">
            <a:schemeClr val="accent1"/>
          </a:lnRef>
          <a:fillRef idx="0">
            <a:schemeClr val="accent1"/>
          </a:fillRef>
          <a:effectRef idx="1">
            <a:schemeClr val="accent1"/>
          </a:effectRef>
          <a:fontRef idx="minor">
            <a:schemeClr val="tx1"/>
          </a:fontRef>
        </p:style>
      </p:cxnSp>
      <p:sp>
        <p:nvSpPr>
          <p:cNvPr id="53" name="Shape 210"/>
          <p:cNvSpPr txBox="1"/>
          <p:nvPr/>
        </p:nvSpPr>
        <p:spPr>
          <a:xfrm>
            <a:off x="259548" y="2660324"/>
            <a:ext cx="1069158" cy="713715"/>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1100" dirty="0">
                <a:solidFill>
                  <a:srgbClr val="FFFFFF"/>
                </a:solidFill>
                <a:latin typeface="IBM Plex Sans"/>
                <a:ea typeface="Arial"/>
                <a:cs typeface="IBM Plex Sans"/>
                <a:sym typeface="Arial"/>
              </a:rPr>
              <a:t>high performance cores </a:t>
            </a:r>
            <a:r>
              <a:rPr lang="en-US" sz="1100" dirty="0" err="1">
                <a:solidFill>
                  <a:srgbClr val="FFFFFF"/>
                </a:solidFill>
                <a:latin typeface="IBM Plex Sans"/>
                <a:ea typeface="Arial"/>
                <a:cs typeface="IBM Plex Sans"/>
                <a:sym typeface="Arial"/>
              </a:rPr>
              <a:t>vs</a:t>
            </a:r>
            <a:r>
              <a:rPr lang="en-US" sz="1100" dirty="0">
                <a:solidFill>
                  <a:srgbClr val="FFFFFF"/>
                </a:solidFill>
                <a:latin typeface="IBM Plex Sans"/>
                <a:ea typeface="Arial"/>
                <a:cs typeface="IBM Plex Sans"/>
                <a:sym typeface="Arial"/>
              </a:rPr>
              <a:t> x86</a:t>
            </a:r>
          </a:p>
        </p:txBody>
      </p:sp>
      <p:sp>
        <p:nvSpPr>
          <p:cNvPr id="54" name="Shape 209"/>
          <p:cNvSpPr txBox="1"/>
          <p:nvPr/>
        </p:nvSpPr>
        <p:spPr>
          <a:xfrm>
            <a:off x="1470628" y="2660324"/>
            <a:ext cx="1068480" cy="700475"/>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1100" dirty="0">
                <a:solidFill>
                  <a:srgbClr val="FFFFFF"/>
                </a:solidFill>
                <a:latin typeface="IBM Plex Sans"/>
                <a:ea typeface="Arial"/>
                <a:cs typeface="IBM Plex Sans"/>
                <a:sym typeface="Arial"/>
              </a:rPr>
              <a:t>CPU to accelerator bandwidth</a:t>
            </a:r>
          </a:p>
        </p:txBody>
      </p:sp>
      <p:sp>
        <p:nvSpPr>
          <p:cNvPr id="55" name="Shape 208"/>
          <p:cNvSpPr txBox="1"/>
          <p:nvPr/>
        </p:nvSpPr>
        <p:spPr>
          <a:xfrm>
            <a:off x="2800710" y="2660324"/>
            <a:ext cx="1038661" cy="700475"/>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1100" dirty="0">
                <a:solidFill>
                  <a:srgbClr val="FFFFFF"/>
                </a:solidFill>
                <a:latin typeface="IBM Plex Sans"/>
                <a:ea typeface="Arial"/>
                <a:cs typeface="IBM Plex Sans"/>
                <a:sym typeface="Arial"/>
              </a:rPr>
              <a:t>more RAM</a:t>
            </a:r>
          </a:p>
        </p:txBody>
      </p:sp>
      <p:sp>
        <p:nvSpPr>
          <p:cNvPr id="56" name="Shape 215"/>
          <p:cNvSpPr txBox="1"/>
          <p:nvPr/>
        </p:nvSpPr>
        <p:spPr>
          <a:xfrm>
            <a:off x="3865855" y="2660324"/>
            <a:ext cx="1158518" cy="715096"/>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1100" dirty="0">
                <a:solidFill>
                  <a:srgbClr val="FFFFFF"/>
                </a:solidFill>
                <a:latin typeface="IBM Plex Sans"/>
                <a:cs typeface="IBM Plex Sans"/>
              </a:rPr>
              <a:t>more memory bandwidth</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8</a:t>
            </a:fld>
            <a:endParaRPr lang="en-US" sz="1200" b="0" i="0" u="none" strike="noStrike" cap="none">
              <a:solidFill>
                <a:srgbClr val="888888"/>
              </a:solidFill>
              <a:latin typeface="Arial"/>
              <a:ea typeface="Arial"/>
              <a:cs typeface="Arial"/>
              <a:sym typeface="Arial"/>
            </a:endParaRPr>
          </a:p>
        </p:txBody>
      </p:sp>
      <p:sp>
        <p:nvSpPr>
          <p:cNvPr id="3" name="TextBox 2"/>
          <p:cNvSpPr txBox="1"/>
          <p:nvPr/>
        </p:nvSpPr>
        <p:spPr>
          <a:xfrm>
            <a:off x="4162639" y="4453771"/>
            <a:ext cx="465192" cy="300082"/>
          </a:xfrm>
          <a:prstGeom prst="rect">
            <a:avLst/>
          </a:prstGeom>
          <a:noFill/>
        </p:spPr>
        <p:txBody>
          <a:bodyPr wrap="none" rtlCol="0">
            <a:spAutoFit/>
          </a:bodyPr>
          <a:lstStyle/>
          <a:p>
            <a:r>
              <a:rPr lang="en-US" dirty="0"/>
              <a:t>PCI</a:t>
            </a:r>
          </a:p>
        </p:txBody>
      </p:sp>
      <p:cxnSp>
        <p:nvCxnSpPr>
          <p:cNvPr id="18" name="Straight Connector 17"/>
          <p:cNvCxnSpPr/>
          <p:nvPr/>
        </p:nvCxnSpPr>
        <p:spPr>
          <a:xfrm flipV="1">
            <a:off x="-23135" y="3692091"/>
            <a:ext cx="4883124" cy="0"/>
          </a:xfrm>
          <a:prstGeom prst="line">
            <a:avLst/>
          </a:prstGeom>
          <a:ln w="19050" cmpd="sng">
            <a:solidFill>
              <a:srgbClr val="B0ADAD"/>
            </a:solidFill>
          </a:ln>
          <a:effectLst/>
        </p:spPr>
        <p:style>
          <a:lnRef idx="2">
            <a:schemeClr val="accent1"/>
          </a:lnRef>
          <a:fillRef idx="0">
            <a:schemeClr val="accent1"/>
          </a:fillRef>
          <a:effectRef idx="1">
            <a:schemeClr val="accent1"/>
          </a:effectRef>
          <a:fontRef idx="minor">
            <a:schemeClr val="tx1"/>
          </a:fontRef>
        </p:style>
      </p:cxnSp>
      <p:sp>
        <p:nvSpPr>
          <p:cNvPr id="19" name="Shape 215"/>
          <p:cNvSpPr txBox="1"/>
          <p:nvPr/>
        </p:nvSpPr>
        <p:spPr>
          <a:xfrm>
            <a:off x="1516990" y="3745124"/>
            <a:ext cx="2037985" cy="715096"/>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3000" b="1" dirty="0">
                <a:solidFill>
                  <a:srgbClr val="FFFFFF"/>
                </a:solidFill>
                <a:latin typeface="IBM Plex Sans"/>
                <a:cs typeface="IBM Plex Sans"/>
              </a:rPr>
              <a:t>PCI Gen 4 </a:t>
            </a:r>
          </a:p>
        </p:txBody>
      </p:sp>
      <p:sp>
        <p:nvSpPr>
          <p:cNvPr id="20" name="Shape 215"/>
          <p:cNvSpPr txBox="1"/>
          <p:nvPr/>
        </p:nvSpPr>
        <p:spPr>
          <a:xfrm>
            <a:off x="1916841" y="4320049"/>
            <a:ext cx="1158518" cy="452964"/>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1100">
                <a:solidFill>
                  <a:srgbClr val="FFFFFF"/>
                </a:solidFill>
                <a:latin typeface="IBM Plex Sans"/>
                <a:cs typeface="IBM Plex Sans"/>
              </a:rPr>
              <a:t>Ahead of Intel x86</a:t>
            </a:r>
            <a:endParaRPr lang="en-US" sz="1100" dirty="0">
              <a:solidFill>
                <a:srgbClr val="FFFFFF"/>
              </a:solidFill>
              <a:latin typeface="IBM Plex Sans"/>
              <a:cs typeface="IBM Plex Sans"/>
            </a:endParaRPr>
          </a:p>
        </p:txBody>
      </p:sp>
      <p:sp>
        <p:nvSpPr>
          <p:cNvPr id="21" name="Shape 210"/>
          <p:cNvSpPr txBox="1"/>
          <p:nvPr/>
        </p:nvSpPr>
        <p:spPr>
          <a:xfrm>
            <a:off x="274491" y="3746505"/>
            <a:ext cx="1069158" cy="713715"/>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3000" b="1" dirty="0">
                <a:solidFill>
                  <a:srgbClr val="FFFFFF"/>
                </a:solidFill>
                <a:latin typeface="IBM Plex Sans"/>
                <a:ea typeface="Arial"/>
                <a:cs typeface="IBM Plex Sans"/>
                <a:sym typeface="Arial"/>
              </a:rPr>
              <a:t>2x</a:t>
            </a:r>
          </a:p>
        </p:txBody>
      </p:sp>
      <p:sp>
        <p:nvSpPr>
          <p:cNvPr id="22" name="Shape 210"/>
          <p:cNvSpPr txBox="1"/>
          <p:nvPr/>
        </p:nvSpPr>
        <p:spPr>
          <a:xfrm>
            <a:off x="325332" y="4296166"/>
            <a:ext cx="1069158" cy="412986"/>
          </a:xfrm>
          <a:prstGeom prst="rect">
            <a:avLst/>
          </a:prstGeom>
          <a:noFill/>
          <a:ln>
            <a:noFill/>
          </a:ln>
        </p:spPr>
        <p:txBody>
          <a:bodyPr wrap="square" lIns="91425" tIns="45700" rIns="91425" bIns="45700" anchor="t" anchorCtr="0">
            <a:noAutofit/>
          </a:bodyPr>
          <a:lstStyle/>
          <a:p>
            <a:pPr marL="0" marR="0" lvl="0" indent="0" algn="ctr" rtl="0">
              <a:lnSpc>
                <a:spcPct val="110000"/>
              </a:lnSpc>
              <a:spcBef>
                <a:spcPts val="0"/>
              </a:spcBef>
              <a:buSzPct val="25000"/>
              <a:buNone/>
            </a:pPr>
            <a:r>
              <a:rPr lang="en-US" sz="1100">
                <a:solidFill>
                  <a:srgbClr val="FFFFFF"/>
                </a:solidFill>
                <a:latin typeface="IBM Plex Sans"/>
                <a:ea typeface="Arial"/>
                <a:cs typeface="IBM Plex Sans"/>
                <a:sym typeface="Arial"/>
              </a:rPr>
              <a:t>Processor Cache</a:t>
            </a:r>
            <a:endParaRPr lang="en-US" sz="1100" dirty="0">
              <a:solidFill>
                <a:srgbClr val="FFFFFF"/>
              </a:solidFill>
              <a:latin typeface="IBM Plex Sans"/>
              <a:ea typeface="Arial"/>
              <a:cs typeface="IBM Plex Sans"/>
              <a:sym typeface="Arial"/>
            </a:endParaRPr>
          </a:p>
        </p:txBody>
      </p:sp>
    </p:spTree>
    <p:extLst>
      <p:ext uri="{BB962C8B-B14F-4D97-AF65-F5344CB8AC3E}">
        <p14:creationId xmlns:p14="http://schemas.microsoft.com/office/powerpoint/2010/main" val="161056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3362" y="1030131"/>
            <a:ext cx="6571263" cy="1253745"/>
          </a:xfrm>
          <a:prstGeom prst="rect">
            <a:avLst/>
          </a:prstGeom>
          <a:solidFill>
            <a:schemeClr val="bg2">
              <a:lumMod val="90000"/>
            </a:schemeClr>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pic>
        <p:nvPicPr>
          <p:cNvPr id="14" name="Picture 13" descr="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lide Number Placeholder 2">
            <a:extLst>
              <a:ext uri="{FF2B5EF4-FFF2-40B4-BE49-F238E27FC236}">
                <a16:creationId xmlns:a16="http://schemas.microsoft.com/office/drawing/2014/main" xmlns="" id="{06C69E5C-C764-4230-B814-B9F5513F29B5}"/>
              </a:ext>
            </a:extLst>
          </p:cNvPr>
          <p:cNvSpPr>
            <a:spLocks noGrp="1"/>
          </p:cNvSpPr>
          <p:nvPr>
            <p:ph type="sldNum" sz="quarter" idx="10"/>
          </p:nvPr>
        </p:nvSpPr>
        <p:spPr/>
        <p:txBody>
          <a:bodyPr/>
          <a:lstStyle/>
          <a:p>
            <a:fld id="{D0BE6F14-FF48-0F4F-A8AA-2E3F25371E4A}" type="slidenum">
              <a:rPr lang="en-US" smtClean="0"/>
              <a:pPr/>
              <a:t>9</a:t>
            </a:fld>
            <a:endParaRPr lang="en-US" dirty="0"/>
          </a:p>
        </p:txBody>
      </p:sp>
      <p:sp>
        <p:nvSpPr>
          <p:cNvPr id="5" name="Rounded Rectangle 4">
            <a:extLst>
              <a:ext uri="{FF2B5EF4-FFF2-40B4-BE49-F238E27FC236}">
                <a16:creationId xmlns:a16="http://schemas.microsoft.com/office/drawing/2014/main" xmlns="" id="{778E88CD-BC8A-42E7-8BC8-A072AB2BA2DF}"/>
              </a:ext>
            </a:extLst>
          </p:cNvPr>
          <p:cNvSpPr/>
          <p:nvPr/>
        </p:nvSpPr>
        <p:spPr bwMode="auto">
          <a:xfrm>
            <a:off x="2303362" y="658215"/>
            <a:ext cx="6690167" cy="1778301"/>
          </a:xfrm>
          <a:prstGeom prst="roundRect">
            <a:avLst/>
          </a:prstGeom>
          <a:solidFill>
            <a:schemeClr val="bg2">
              <a:lumMod val="90000"/>
            </a:schemeClr>
          </a:solidFill>
          <a:ln w="31750">
            <a:solidFill>
              <a:schemeClr val="tx1"/>
            </a:solidFill>
            <a:miter lim="800000"/>
            <a:headEnd/>
            <a:tailEnd/>
          </a:ln>
          <a:effectLst>
            <a:outerShdw blurRad="50800" dist="38100" dir="2700000" algn="tl" rotWithShape="0">
              <a:prstClr val="black">
                <a:alpha val="40000"/>
              </a:prstClr>
            </a:outerShdw>
          </a:effectLst>
        </p:spPr>
        <p:txBody>
          <a:bodyPr lIns="210312" tIns="60960" rIns="90000" bIns="60960" rtlCol="0" anchor="ctr"/>
          <a:lstStyle/>
          <a:p>
            <a:pPr marL="342900" indent="-342900" algn="ctr" defTabSz="711200" eaLnBrk="1" hangingPunct="1">
              <a:spcBef>
                <a:spcPct val="40000"/>
              </a:spcBef>
            </a:pPr>
            <a:endParaRPr lang="en-US" sz="1200" b="1" i="1" dirty="0">
              <a:latin typeface="Arial" charset="0"/>
              <a:ea typeface="+mn-ea"/>
            </a:endParaRPr>
          </a:p>
        </p:txBody>
      </p:sp>
      <p:pic>
        <p:nvPicPr>
          <p:cNvPr id="6" name="Picture 5">
            <a:extLst>
              <a:ext uri="{FF2B5EF4-FFF2-40B4-BE49-F238E27FC236}">
                <a16:creationId xmlns:a16="http://schemas.microsoft.com/office/drawing/2014/main" xmlns="" id="{9ED4FF3F-6E5F-48E8-A56A-FE94EC6C6A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375" y="1020066"/>
            <a:ext cx="8605250" cy="1263810"/>
          </a:xfrm>
          <a:prstGeom prst="rect">
            <a:avLst/>
          </a:prstGeom>
          <a:solidFill>
            <a:schemeClr val="bg1"/>
          </a:solidFill>
        </p:spPr>
      </p:pic>
      <p:sp>
        <p:nvSpPr>
          <p:cNvPr id="7" name="Notched Right Arrow 10">
            <a:extLst>
              <a:ext uri="{FF2B5EF4-FFF2-40B4-BE49-F238E27FC236}">
                <a16:creationId xmlns:a16="http://schemas.microsoft.com/office/drawing/2014/main" xmlns="" id="{0DD497D2-D144-4DD8-8E69-A2CA2366D51B}"/>
              </a:ext>
            </a:extLst>
          </p:cNvPr>
          <p:cNvSpPr/>
          <p:nvPr/>
        </p:nvSpPr>
        <p:spPr bwMode="auto">
          <a:xfrm>
            <a:off x="462592" y="2551371"/>
            <a:ext cx="8193972" cy="775537"/>
          </a:xfrm>
          <a:prstGeom prst="notchedRightArrow">
            <a:avLst>
              <a:gd name="adj1" fmla="val 48982"/>
              <a:gd name="adj2" fmla="val 36762"/>
            </a:avLst>
          </a:prstGeom>
          <a:gradFill flip="none" rotWithShape="1">
            <a:gsLst>
              <a:gs pos="10000">
                <a:srgbClr val="D5F3D9"/>
              </a:gs>
              <a:gs pos="100000">
                <a:srgbClr val="61D06E"/>
              </a:gs>
              <a:gs pos="79000">
                <a:srgbClr val="D2F2D6"/>
              </a:gs>
              <a:gs pos="0">
                <a:schemeClr val="bg1"/>
              </a:gs>
            </a:gsLst>
            <a:lin ang="0" scaled="0"/>
            <a:tileRect/>
          </a:gradFill>
          <a:ln w="9525">
            <a:solidFill>
              <a:schemeClr val="bg1"/>
            </a:solidFill>
            <a:miter lim="800000"/>
            <a:headEnd/>
            <a:tailEnd/>
          </a:ln>
          <a:effectLst>
            <a:outerShdw dist="12700" dir="5400000" algn="t" rotWithShape="0">
              <a:srgbClr val="000000">
                <a:alpha val="9000"/>
              </a:srgbClr>
            </a:outerShdw>
          </a:effectLst>
        </p:spPr>
        <p:txBody>
          <a:bodyPr lIns="157734" tIns="45720" rIns="67500" bIns="45720" rtlCol="0" anchor="ctr"/>
          <a:lstStyle/>
          <a:p>
            <a:pPr marL="257175" indent="-257175" algn="ctr" defTabSz="533400">
              <a:spcBef>
                <a:spcPct val="40000"/>
              </a:spcBef>
            </a:pPr>
            <a:endParaRPr lang="en-US" sz="900" b="1" i="1" kern="0" dirty="0">
              <a:solidFill>
                <a:sysClr val="windowText" lastClr="000000"/>
              </a:solidFill>
              <a:latin typeface="Arial" charset="0"/>
            </a:endParaRPr>
          </a:p>
        </p:txBody>
      </p:sp>
      <p:sp>
        <p:nvSpPr>
          <p:cNvPr id="8" name="Content Placeholder 3">
            <a:extLst>
              <a:ext uri="{FF2B5EF4-FFF2-40B4-BE49-F238E27FC236}">
                <a16:creationId xmlns:a16="http://schemas.microsoft.com/office/drawing/2014/main" xmlns="" id="{04F71CC5-9F7C-43D1-AE2D-05C5909AC3F1}"/>
              </a:ext>
            </a:extLst>
          </p:cNvPr>
          <p:cNvSpPr txBox="1">
            <a:spLocks/>
          </p:cNvSpPr>
          <p:nvPr/>
        </p:nvSpPr>
        <p:spPr>
          <a:xfrm>
            <a:off x="4291983" y="720371"/>
            <a:ext cx="4838700" cy="314325"/>
          </a:xfrm>
          <a:prstGeom prst="rect">
            <a:avLst/>
          </a:prstGeom>
        </p:spPr>
        <p:txBody>
          <a:bodyPr vert="horz" lIns="0" tIns="0" rIns="0" bIns="0" numCol="1"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ts val="900"/>
              </a:spcAft>
              <a:defRPr/>
            </a:pPr>
            <a:r>
              <a:rPr lang="en-US" altLang="en-US" sz="1500" b="1" i="1" dirty="0">
                <a:solidFill>
                  <a:srgbClr val="0064FF"/>
                </a:solidFill>
                <a:latin typeface="Arial" panose="020B0604020202020204" pitchFamily="34" charset="0"/>
                <a:ea typeface="PMingLiU" panose="02020500000000000000" pitchFamily="18" charset="-120"/>
                <a:cs typeface="Arial" panose="020B0604020202020204" pitchFamily="34" charset="0"/>
              </a:rPr>
              <a:t>Extreme CPU/Accelerator Bandwidth</a:t>
            </a:r>
            <a:endParaRPr lang="en-US" altLang="en-US" sz="1350" i="1" dirty="0">
              <a:solidFill>
                <a:srgbClr val="0064FF"/>
              </a:solidFill>
              <a:latin typeface="Arial" panose="020B0604020202020204" pitchFamily="34" charset="0"/>
              <a:ea typeface="PMingLiU" panose="02020500000000000000" pitchFamily="18" charset="-120"/>
              <a:cs typeface="Arial" panose="020B0604020202020204" pitchFamily="34" charset="0"/>
            </a:endParaRPr>
          </a:p>
        </p:txBody>
      </p:sp>
      <p:sp>
        <p:nvSpPr>
          <p:cNvPr id="9" name="TextBox 8">
            <a:extLst>
              <a:ext uri="{FF2B5EF4-FFF2-40B4-BE49-F238E27FC236}">
                <a16:creationId xmlns:a16="http://schemas.microsoft.com/office/drawing/2014/main" xmlns="" id="{BCC6BEBC-77B5-45FE-AC41-404F2989A2DF}"/>
              </a:ext>
            </a:extLst>
          </p:cNvPr>
          <p:cNvSpPr txBox="1"/>
          <p:nvPr/>
        </p:nvSpPr>
        <p:spPr>
          <a:xfrm>
            <a:off x="1690096" y="2800034"/>
            <a:ext cx="5742278" cy="323165"/>
          </a:xfrm>
          <a:prstGeom prst="rect">
            <a:avLst/>
          </a:prstGeom>
          <a:noFill/>
        </p:spPr>
        <p:txBody>
          <a:bodyPr wrap="none" rtlCol="0">
            <a:spAutoFit/>
          </a:bodyPr>
          <a:lstStyle/>
          <a:p>
            <a:pPr defTabSz="685800"/>
            <a:r>
              <a:rPr lang="en-US" sz="1500" b="1" i="1" kern="0" dirty="0">
                <a:solidFill>
                  <a:sysClr val="windowText" lastClr="000000"/>
                </a:solidFill>
              </a:rPr>
              <a:t>Increased Performance / Features / Acceleration Opportunity</a:t>
            </a:r>
          </a:p>
        </p:txBody>
      </p:sp>
      <p:sp>
        <p:nvSpPr>
          <p:cNvPr id="10" name="TextBox 18">
            <a:extLst>
              <a:ext uri="{FF2B5EF4-FFF2-40B4-BE49-F238E27FC236}">
                <a16:creationId xmlns:a16="http://schemas.microsoft.com/office/drawing/2014/main" xmlns="" id="{775D6F07-7971-43E6-9872-439CCDD3FB72}"/>
              </a:ext>
            </a:extLst>
          </p:cNvPr>
          <p:cNvSpPr txBox="1">
            <a:spLocks noChangeArrowheads="1"/>
          </p:cNvSpPr>
          <p:nvPr/>
        </p:nvSpPr>
        <p:spPr bwMode="auto">
          <a:xfrm>
            <a:off x="269375" y="1916107"/>
            <a:ext cx="1579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n-US" altLang="en-US" sz="1000" kern="0" dirty="0">
                <a:solidFill>
                  <a:srgbClr val="FF0000"/>
                </a:solidFill>
              </a:rPr>
              <a:t>Today’s </a:t>
            </a:r>
            <a:r>
              <a:rPr lang="en-US" altLang="en-US" sz="1000" kern="0">
                <a:solidFill>
                  <a:srgbClr val="FF0000"/>
                </a:solidFill>
              </a:rPr>
              <a:t>Intel Systems: System </a:t>
            </a:r>
            <a:r>
              <a:rPr lang="en-US" altLang="en-US" sz="1000" kern="0" dirty="0">
                <a:solidFill>
                  <a:srgbClr val="FF0000"/>
                </a:solidFill>
              </a:rPr>
              <a:t>bottleneck</a:t>
            </a:r>
          </a:p>
        </p:txBody>
      </p:sp>
      <p:sp>
        <p:nvSpPr>
          <p:cNvPr id="11" name="Content Placeholder 3">
            <a:extLst>
              <a:ext uri="{FF2B5EF4-FFF2-40B4-BE49-F238E27FC236}">
                <a16:creationId xmlns:a16="http://schemas.microsoft.com/office/drawing/2014/main" xmlns="" id="{4F5BD2B0-ED57-4A3A-9FF0-11D6F26D9D51}"/>
              </a:ext>
            </a:extLst>
          </p:cNvPr>
          <p:cNvSpPr txBox="1">
            <a:spLocks/>
          </p:cNvSpPr>
          <p:nvPr/>
        </p:nvSpPr>
        <p:spPr bwMode="auto">
          <a:xfrm>
            <a:off x="1298485" y="715806"/>
            <a:ext cx="48387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marL="228570" indent="-228570" algn="l" rtl="0" eaLnBrk="0" fontAlgn="base" hangingPunct="0">
              <a:spcBef>
                <a:spcPct val="20000"/>
              </a:spcBef>
              <a:spcAft>
                <a:spcPct val="0"/>
              </a:spcAft>
              <a:buChar char="•"/>
              <a:defRPr sz="1600">
                <a:solidFill>
                  <a:srgbClr val="606060"/>
                </a:solidFill>
                <a:latin typeface="+mn-lt"/>
                <a:ea typeface="MS PGothic" pitchFamily="34" charset="-128"/>
                <a:cs typeface="MS PGothic" charset="0"/>
              </a:defRPr>
            </a:lvl1pPr>
            <a:lvl2pPr marL="685715" indent="-285715" algn="l" rtl="0" eaLnBrk="0" fontAlgn="base" hangingPunct="0">
              <a:spcBef>
                <a:spcPct val="20000"/>
              </a:spcBef>
              <a:spcAft>
                <a:spcPct val="0"/>
              </a:spcAft>
              <a:buChar char="–"/>
              <a:defRPr sz="1600">
                <a:solidFill>
                  <a:srgbClr val="606060"/>
                </a:solidFill>
                <a:latin typeface="+mn-lt"/>
                <a:ea typeface="MS PGothic" pitchFamily="34" charset="-128"/>
                <a:cs typeface="MS PGothic" charset="0"/>
              </a:defRPr>
            </a:lvl2pPr>
            <a:lvl3pPr marL="1142858" indent="-228570" algn="l" rtl="0" eaLnBrk="0" fontAlgn="base" hangingPunct="0">
              <a:spcBef>
                <a:spcPct val="20000"/>
              </a:spcBef>
              <a:spcAft>
                <a:spcPct val="0"/>
              </a:spcAft>
              <a:defRPr sz="2400">
                <a:solidFill>
                  <a:schemeClr val="tx1"/>
                </a:solidFill>
                <a:latin typeface="+mn-lt"/>
                <a:ea typeface="MS PGothic" pitchFamily="34" charset="-128"/>
                <a:cs typeface="MS PGothic" charset="0"/>
              </a:defRPr>
            </a:lvl3pPr>
            <a:lvl4pPr marL="1600000" indent="-22857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144" indent="-22857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285" indent="-228570" algn="l" rtl="0" eaLnBrk="1" fontAlgn="base" hangingPunct="1">
              <a:spcBef>
                <a:spcPct val="20000"/>
              </a:spcBef>
              <a:spcAft>
                <a:spcPct val="0"/>
              </a:spcAft>
              <a:buChar char="»"/>
              <a:defRPr sz="2000">
                <a:solidFill>
                  <a:schemeClr val="tx1"/>
                </a:solidFill>
                <a:latin typeface="+mn-lt"/>
              </a:defRPr>
            </a:lvl6pPr>
            <a:lvl7pPr marL="2971430" indent="-228570" algn="l" rtl="0" eaLnBrk="1" fontAlgn="base" hangingPunct="1">
              <a:spcBef>
                <a:spcPct val="20000"/>
              </a:spcBef>
              <a:spcAft>
                <a:spcPct val="0"/>
              </a:spcAft>
              <a:buChar char="»"/>
              <a:defRPr sz="2000">
                <a:solidFill>
                  <a:schemeClr val="tx1"/>
                </a:solidFill>
                <a:latin typeface="+mn-lt"/>
              </a:defRPr>
            </a:lvl7pPr>
            <a:lvl8pPr marL="3428573" indent="-228570" algn="l" rtl="0" eaLnBrk="1" fontAlgn="base" hangingPunct="1">
              <a:spcBef>
                <a:spcPct val="20000"/>
              </a:spcBef>
              <a:spcAft>
                <a:spcPct val="0"/>
              </a:spcAft>
              <a:buChar char="»"/>
              <a:defRPr sz="2000">
                <a:solidFill>
                  <a:schemeClr val="tx1"/>
                </a:solidFill>
                <a:latin typeface="+mn-lt"/>
              </a:defRPr>
            </a:lvl8pPr>
            <a:lvl9pPr marL="3885715" indent="-228570" algn="l" rtl="0" eaLnBrk="1" fontAlgn="base" hangingPunct="1">
              <a:spcBef>
                <a:spcPct val="20000"/>
              </a:spcBef>
              <a:spcAft>
                <a:spcPct val="0"/>
              </a:spcAft>
              <a:buChar char="»"/>
              <a:defRPr sz="2000">
                <a:solidFill>
                  <a:schemeClr val="tx1"/>
                </a:solidFill>
                <a:latin typeface="+mn-lt"/>
              </a:defRPr>
            </a:lvl9pPr>
          </a:lstStyle>
          <a:p>
            <a:pPr marL="0" indent="0" algn="ctr" defTabSz="914400">
              <a:spcBef>
                <a:spcPct val="0"/>
              </a:spcBef>
              <a:spcAft>
                <a:spcPts val="900"/>
              </a:spcAft>
              <a:buFontTx/>
              <a:buNone/>
              <a:defRPr/>
            </a:pPr>
            <a:r>
              <a:rPr lang="en-US" altLang="en-US" sz="1500" b="1" i="1" kern="0" dirty="0">
                <a:solidFill>
                  <a:schemeClr val="accent1"/>
                </a:solidFill>
                <a:latin typeface="Arial" panose="020B0604020202020204" pitchFamily="34" charset="0"/>
                <a:ea typeface="PMingLiU" panose="02020500000000000000" pitchFamily="18" charset="-120"/>
                <a:cs typeface="Arial" panose="020B0604020202020204" pitchFamily="34" charset="0"/>
              </a:rPr>
              <a:t>Only Available with POWER:</a:t>
            </a:r>
            <a:endParaRPr lang="en-US" altLang="en-US" sz="1350" i="1" kern="0" dirty="0">
              <a:solidFill>
                <a:schemeClr val="accent1"/>
              </a:solidFill>
              <a:latin typeface="Arial" panose="020B0604020202020204" pitchFamily="34" charset="0"/>
              <a:ea typeface="PMingLiU" panose="02020500000000000000" pitchFamily="18" charset="-120"/>
              <a:cs typeface="Arial" panose="020B0604020202020204" pitchFamily="34" charset="0"/>
            </a:endParaRPr>
          </a:p>
        </p:txBody>
      </p:sp>
      <p:sp>
        <p:nvSpPr>
          <p:cNvPr id="12" name="Content Placeholder 3">
            <a:extLst>
              <a:ext uri="{FF2B5EF4-FFF2-40B4-BE49-F238E27FC236}">
                <a16:creationId xmlns:a16="http://schemas.microsoft.com/office/drawing/2014/main" xmlns="" id="{C93A2DAF-A5FA-441E-8DD9-063D4496C64C}"/>
              </a:ext>
            </a:extLst>
          </p:cNvPr>
          <p:cNvSpPr txBox="1">
            <a:spLocks/>
          </p:cNvSpPr>
          <p:nvPr/>
        </p:nvSpPr>
        <p:spPr>
          <a:xfrm>
            <a:off x="331930" y="3407515"/>
            <a:ext cx="4204498" cy="1370225"/>
          </a:xfrm>
          <a:prstGeom prst="rect">
            <a:avLst/>
          </a:prstGeom>
        </p:spPr>
        <p:txBody>
          <a:bodyPr vert="horz" lIns="0" tIns="0" rIns="0" bIns="0" numCol="1" rtlCol="0" anchor="t"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a:lnSpc>
                <a:spcPct val="100000"/>
              </a:lnSpc>
              <a:spcAft>
                <a:spcPts val="500"/>
              </a:spcAft>
              <a:defRPr/>
            </a:pPr>
            <a:r>
              <a:rPr lang="en-US" altLang="en-US" sz="1500" b="1" dirty="0">
                <a:solidFill>
                  <a:schemeClr val="bg2"/>
                </a:solidFill>
                <a:latin typeface="Arial" panose="020B0604020202020204" pitchFamily="34" charset="0"/>
                <a:ea typeface="PMingLiU" panose="02020500000000000000" pitchFamily="18" charset="-120"/>
                <a:cs typeface="Arial" panose="020B0604020202020204" pitchFamily="34" charset="0"/>
              </a:rPr>
              <a:t>Seamless CPU/Accelerator Interaction </a:t>
            </a:r>
          </a:p>
          <a:p>
            <a:pPr marL="285750" indent="-285750">
              <a:lnSpc>
                <a:spcPct val="100000"/>
              </a:lnSpc>
              <a:spcAft>
                <a:spcPts val="500"/>
              </a:spcAft>
              <a:buFont typeface="Arial" panose="020B0604020202020204" pitchFamily="34" charset="0"/>
              <a:buChar char="•"/>
              <a:defRPr/>
            </a:pPr>
            <a:r>
              <a:rPr lang="en-US" altLang="en-US" sz="1350" dirty="0">
                <a:solidFill>
                  <a:schemeClr val="bg2"/>
                </a:solidFill>
                <a:latin typeface="Arial" panose="020B0604020202020204" pitchFamily="34" charset="0"/>
                <a:ea typeface="PMingLiU" panose="02020500000000000000" pitchFamily="18" charset="-120"/>
                <a:cs typeface="Arial" panose="020B0604020202020204" pitchFamily="34" charset="0"/>
              </a:rPr>
              <a:t>Coherent memory sharing </a:t>
            </a:r>
          </a:p>
          <a:p>
            <a:pPr marL="285750" indent="-285750">
              <a:lnSpc>
                <a:spcPct val="100000"/>
              </a:lnSpc>
              <a:spcAft>
                <a:spcPts val="500"/>
              </a:spcAft>
              <a:buFont typeface="Arial" panose="020B0604020202020204" pitchFamily="34" charset="0"/>
              <a:buChar char="•"/>
              <a:defRPr/>
            </a:pPr>
            <a:r>
              <a:rPr lang="en-US" altLang="en-US" sz="1350" dirty="0">
                <a:solidFill>
                  <a:schemeClr val="bg2"/>
                </a:solidFill>
                <a:latin typeface="Arial" panose="020B0604020202020204" pitchFamily="34" charset="0"/>
                <a:ea typeface="PMingLiU" panose="02020500000000000000" pitchFamily="18" charset="-120"/>
                <a:cs typeface="Arial" panose="020B0604020202020204" pitchFamily="34" charset="0"/>
              </a:rPr>
              <a:t>Enhanced virtual address translation</a:t>
            </a:r>
          </a:p>
        </p:txBody>
      </p:sp>
      <p:sp>
        <p:nvSpPr>
          <p:cNvPr id="13" name="Content Placeholder 3">
            <a:extLst>
              <a:ext uri="{FF2B5EF4-FFF2-40B4-BE49-F238E27FC236}">
                <a16:creationId xmlns:a16="http://schemas.microsoft.com/office/drawing/2014/main" xmlns="" id="{46025D78-7DA8-46B4-8DFE-B285C49C31E8}"/>
              </a:ext>
            </a:extLst>
          </p:cNvPr>
          <p:cNvSpPr txBox="1">
            <a:spLocks/>
          </p:cNvSpPr>
          <p:nvPr/>
        </p:nvSpPr>
        <p:spPr>
          <a:xfrm>
            <a:off x="4548850" y="3406203"/>
            <a:ext cx="4572000" cy="1051498"/>
          </a:xfrm>
          <a:prstGeom prst="rect">
            <a:avLst/>
          </a:prstGeom>
        </p:spPr>
        <p:txBody>
          <a:bodyPr vert="horz" lIns="0" tIns="0" rIns="0" bIns="0" numCol="1"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ts val="500"/>
              </a:spcAft>
              <a:defRPr/>
            </a:pPr>
            <a:r>
              <a:rPr lang="en-US" altLang="en-US" sz="1500" b="1" dirty="0">
                <a:solidFill>
                  <a:schemeClr val="bg2"/>
                </a:solidFill>
                <a:latin typeface="Arial" panose="020B0604020202020204" pitchFamily="34" charset="0"/>
                <a:ea typeface="PMingLiU" panose="02020500000000000000" pitchFamily="18" charset="-120"/>
                <a:cs typeface="Arial" panose="020B0604020202020204" pitchFamily="34" charset="0"/>
              </a:rPr>
              <a:t>Broader Application of Heterogeneous Compute</a:t>
            </a:r>
          </a:p>
          <a:p>
            <a:pPr marL="285750" indent="-285750">
              <a:spcBef>
                <a:spcPct val="0"/>
              </a:spcBef>
              <a:spcAft>
                <a:spcPts val="500"/>
              </a:spcAft>
              <a:buFont typeface="Arial" panose="020B0604020202020204" pitchFamily="34" charset="0"/>
              <a:buChar char="•"/>
              <a:defRPr/>
            </a:pPr>
            <a:r>
              <a:rPr lang="en-US" altLang="en-US" sz="1350" dirty="0">
                <a:solidFill>
                  <a:schemeClr val="bg2"/>
                </a:solidFill>
                <a:latin typeface="Arial" panose="020B0604020202020204" pitchFamily="34" charset="0"/>
                <a:ea typeface="PMingLiU" panose="02020500000000000000" pitchFamily="18" charset="-120"/>
                <a:cs typeface="Arial" panose="020B0604020202020204" pitchFamily="34" charset="0"/>
              </a:rPr>
              <a:t>Designed for efficient programming models </a:t>
            </a:r>
          </a:p>
          <a:p>
            <a:pPr marL="285750" indent="-285750">
              <a:spcBef>
                <a:spcPct val="0"/>
              </a:spcBef>
              <a:spcAft>
                <a:spcPts val="500"/>
              </a:spcAft>
              <a:buFont typeface="Arial" panose="020B0604020202020204" pitchFamily="34" charset="0"/>
              <a:buChar char="•"/>
              <a:defRPr/>
            </a:pPr>
            <a:r>
              <a:rPr lang="en-US" altLang="en-US" sz="1350" dirty="0">
                <a:solidFill>
                  <a:schemeClr val="bg2"/>
                </a:solidFill>
                <a:latin typeface="Arial" panose="020B0604020202020204" pitchFamily="34" charset="0"/>
                <a:ea typeface="PMingLiU" panose="02020500000000000000" pitchFamily="18" charset="-120"/>
                <a:cs typeface="Arial" panose="020B0604020202020204" pitchFamily="34" charset="0"/>
              </a:rPr>
              <a:t>Accelerate complex analytic / cognitive applications</a:t>
            </a:r>
          </a:p>
        </p:txBody>
      </p:sp>
      <p:sp>
        <p:nvSpPr>
          <p:cNvPr id="16" name="Title 1">
            <a:extLst>
              <a:ext uri="{FF2B5EF4-FFF2-40B4-BE49-F238E27FC236}">
                <a16:creationId xmlns:a16="http://schemas.microsoft.com/office/drawing/2014/main" xmlns="" id="{A7C5F445-A4C4-4DBC-BD31-2C2A421C5C9B}"/>
              </a:ext>
            </a:extLst>
          </p:cNvPr>
          <p:cNvSpPr txBox="1">
            <a:spLocks noGrp="1"/>
          </p:cNvSpPr>
          <p:nvPr>
            <p:ph type="title"/>
          </p:nvPr>
        </p:nvSpPr>
        <p:spPr>
          <a:xfrm>
            <a:off x="269375" y="167332"/>
            <a:ext cx="4561243" cy="381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altLang="en-US" kern="0" dirty="0">
                <a:solidFill>
                  <a:schemeClr val="bg2"/>
                </a:solidFill>
              </a:rPr>
              <a:t>POWER9 – Ideal for acceleration</a:t>
            </a:r>
            <a:br>
              <a:rPr lang="en-US" altLang="en-US" kern="0" dirty="0">
                <a:solidFill>
                  <a:schemeClr val="bg2"/>
                </a:solidFill>
              </a:rPr>
            </a:br>
            <a:endParaRPr lang="en-US" dirty="0">
              <a:solidFill>
                <a:schemeClr val="bg2"/>
              </a:solidFill>
            </a:endParaRPr>
          </a:p>
        </p:txBody>
      </p:sp>
      <p:sp>
        <p:nvSpPr>
          <p:cNvPr id="17" name="TextBox 16">
            <a:extLst>
              <a:ext uri="{FF2B5EF4-FFF2-40B4-BE49-F238E27FC236}">
                <a16:creationId xmlns:a16="http://schemas.microsoft.com/office/drawing/2014/main" xmlns="" id="{480CB438-B0EC-4C1B-A5D3-A02DDAE77745}"/>
              </a:ext>
            </a:extLst>
          </p:cNvPr>
          <p:cNvSpPr txBox="1"/>
          <p:nvPr/>
        </p:nvSpPr>
        <p:spPr>
          <a:xfrm>
            <a:off x="1131570" y="4897233"/>
            <a:ext cx="7600950" cy="215444"/>
          </a:xfrm>
          <a:prstGeom prst="rect">
            <a:avLst/>
          </a:prstGeom>
          <a:noFill/>
        </p:spPr>
        <p:txBody>
          <a:bodyPr wrap="square" rtlCol="0">
            <a:spAutoFit/>
          </a:bodyPr>
          <a:lstStyle/>
          <a:p>
            <a:pPr algn="ctr"/>
            <a:r>
              <a:rPr lang="en-US" sz="800" dirty="0"/>
              <a:t>NDA until product announce</a:t>
            </a:r>
          </a:p>
        </p:txBody>
      </p:sp>
      <p:cxnSp>
        <p:nvCxnSpPr>
          <p:cNvPr id="15" name="Straight Connector 14"/>
          <p:cNvCxnSpPr/>
          <p:nvPr/>
        </p:nvCxnSpPr>
        <p:spPr>
          <a:xfrm>
            <a:off x="2312240" y="1020066"/>
            <a:ext cx="0" cy="12638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29349"/>
      </p:ext>
    </p:extLst>
  </p:cSld>
  <p:clrMapOvr>
    <a:masterClrMapping/>
  </p:clrMapOvr>
</p:sld>
</file>

<file path=ppt/theme/theme1.xml><?xml version="1.0" encoding="utf-8"?>
<a:theme xmlns:a="http://schemas.openxmlformats.org/drawingml/2006/main" name="blk_background_2017">
  <a:themeElements>
    <a:clrScheme name="IBM Storage">
      <a:dk1>
        <a:sysClr val="windowText" lastClr="000000"/>
      </a:dk1>
      <a:lt1>
        <a:sysClr val="window" lastClr="FFFFFF"/>
      </a:lt1>
      <a:dk2>
        <a:srgbClr val="000F5E"/>
      </a:dk2>
      <a:lt2>
        <a:srgbClr val="EAE9E9"/>
      </a:lt2>
      <a:accent1>
        <a:srgbClr val="0064FF"/>
      </a:accent1>
      <a:accent2>
        <a:srgbClr val="003BC9"/>
      </a:accent2>
      <a:accent3>
        <a:srgbClr val="69A6FF"/>
      </a:accent3>
      <a:accent4>
        <a:srgbClr val="6E177D"/>
      </a:accent4>
      <a:accent5>
        <a:srgbClr val="DB2664"/>
      </a:accent5>
      <a:accent6>
        <a:srgbClr val="20B2CD"/>
      </a:accent6>
      <a:hlink>
        <a:srgbClr val="0000FF"/>
      </a:hlink>
      <a:folHlink>
        <a:srgbClr val="80008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BM_Master_Presentation_2017_v23_plex" id="{9703D799-5C8D-3249-8B0E-7EB5E8B92432}" vid="{63BADC01-3A43-A242-BFBA-ED0B13C564A3}"/>
    </a:ext>
  </a:extLst>
</a:theme>
</file>

<file path=ppt/theme/theme2.xml><?xml version="1.0" encoding="utf-8"?>
<a:theme xmlns:a="http://schemas.openxmlformats.org/drawingml/2006/main" name="1_IBM_2015GTO_16x9">
  <a:themeElements>
    <a:clrScheme name="SC_Shanghai_template_16x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fontScheme name="SC_Shanghai_template_16x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76200" cap="rnd" cmpd="sng" algn="ctr">
          <a:solidFill>
            <a:srgbClr val="9ADA3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9050" cap="rnd" cmpd="sng" algn="ctr">
          <a:solidFill>
            <a:schemeClr val="accent4">
              <a:lumMod val="95000"/>
              <a:lumOff val="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C_Shanghai_template_16x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_Shanghai_template_16x9 2">
        <a:dk1>
          <a:srgbClr val="FFFFFF"/>
        </a:dk1>
        <a:lt1>
          <a:srgbClr val="FFFFFF"/>
        </a:lt1>
        <a:dk2>
          <a:srgbClr val="FFFFFF"/>
        </a:dk2>
        <a:lt2>
          <a:srgbClr val="808080"/>
        </a:lt2>
        <a:accent1>
          <a:srgbClr val="7889FB"/>
        </a:accent1>
        <a:accent2>
          <a:srgbClr val="71BFC5"/>
        </a:accent2>
        <a:accent3>
          <a:srgbClr val="FFFFFF"/>
        </a:accent3>
        <a:accent4>
          <a:srgbClr val="DADADA"/>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BM_Master_Presentation_2017_v23_plex" id="{9703D799-5C8D-3249-8B0E-7EB5E8B92432}" vid="{318F3B17-FA30-F547-974D-88ACE0AED250}"/>
    </a:ext>
  </a:extLst>
</a:theme>
</file>

<file path=ppt/theme/theme4.xml><?xml version="1.0" encoding="utf-8"?>
<a:theme xmlns:a="http://schemas.openxmlformats.org/drawingml/2006/main" name="3_dk_blu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BM_Master_Presentation_2017_v23_plex" id="{9703D799-5C8D-3249-8B0E-7EB5E8B92432}" vid="{FA5E7C78-ED6F-424F-AF60-065FEC4AE799}"/>
    </a:ext>
  </a:extLst>
</a:theme>
</file>

<file path=ppt/theme/theme5.xml><?xml version="1.0" encoding="utf-8"?>
<a:theme xmlns:a="http://schemas.openxmlformats.org/drawingml/2006/main" name="1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BM_Master_Presentation_2017_v23_plex" id="{9703D799-5C8D-3249-8B0E-7EB5E8B92432}" vid="{318F3B17-FA30-F547-974D-88ACE0AED250}"/>
    </a:ext>
  </a:extLst>
</a:theme>
</file>

<file path=ppt/theme/theme6.xml><?xml version="1.0" encoding="utf-8"?>
<a:theme xmlns:a="http://schemas.openxmlformats.org/drawingml/2006/main" name="3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BM_Master_Presentation_2017_v23_plex" id="{9703D799-5C8D-3249-8B0E-7EB5E8B92432}" vid="{318F3B17-FA30-F547-974D-88ACE0AED250}"/>
    </a:ext>
  </a:extLst>
</a:theme>
</file>

<file path=ppt/theme/theme7.xml><?xml version="1.0" encoding="utf-8"?>
<a:theme xmlns:a="http://schemas.openxmlformats.org/drawingml/2006/main" name="17_IBM2009">
  <a:themeElements>
    <a:clrScheme name="14_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14_IBM2009">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00FF"/>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4_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IBM Interim 1">
      <a:dk1>
        <a:srgbClr val="000000"/>
      </a:dk1>
      <a:lt1>
        <a:srgbClr val="FFFFFF"/>
      </a:lt1>
      <a:dk2>
        <a:srgbClr val="000000"/>
      </a:dk2>
      <a:lt2>
        <a:srgbClr val="F3F3F3"/>
      </a:lt2>
      <a:accent1>
        <a:srgbClr val="0082F3"/>
      </a:accent1>
      <a:accent2>
        <a:srgbClr val="5596E6"/>
      </a:accent2>
      <a:accent3>
        <a:srgbClr val="59AAFA"/>
      </a:accent3>
      <a:accent4>
        <a:srgbClr val="7CC7FF"/>
      </a:accent4>
      <a:accent5>
        <a:srgbClr val="C0E6FF"/>
      </a:accent5>
      <a:accent6>
        <a:srgbClr val="0082F3"/>
      </a:accent6>
      <a:hlink>
        <a:srgbClr val="0082F3"/>
      </a:hlink>
      <a:folHlink>
        <a:srgbClr val="959595"/>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ob_Picciano.5.30_SJZM-AG-EDITSZM" id="{D1795132-DABE-AE4B-9430-90F7C640B423}" vid="{A512D51C-AD15-6A48-91B6-A88677C0658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IBM_Master_Presentation_2017_V01_Plex</Template>
  <TotalTime>36533</TotalTime>
  <Words>918</Words>
  <Application>Microsoft Macintosh PowerPoint</Application>
  <PresentationFormat>On-screen Show (16:9)</PresentationFormat>
  <Paragraphs>140</Paragraphs>
  <Slides>12</Slides>
  <Notes>8</Notes>
  <HiddenSlides>0</HiddenSlides>
  <MMClips>0</MMClips>
  <ScaleCrop>false</ScaleCrop>
  <HeadingPairs>
    <vt:vector size="4" baseType="variant">
      <vt:variant>
        <vt:lpstr>Theme</vt:lpstr>
      </vt:variant>
      <vt:variant>
        <vt:i4>8</vt:i4>
      </vt:variant>
      <vt:variant>
        <vt:lpstr>Slide Titles</vt:lpstr>
      </vt:variant>
      <vt:variant>
        <vt:i4>12</vt:i4>
      </vt:variant>
    </vt:vector>
  </HeadingPairs>
  <TitlesOfParts>
    <vt:vector size="20" baseType="lpstr">
      <vt:lpstr>blk_background_2017</vt:lpstr>
      <vt:lpstr>1_IBM_2015GTO_16x9</vt:lpstr>
      <vt:lpstr>2_gry_background_2017</vt:lpstr>
      <vt:lpstr>3_dk_blu_background_2017</vt:lpstr>
      <vt:lpstr>1_gry_background_2017</vt:lpstr>
      <vt:lpstr>3_gry_background_2017</vt:lpstr>
      <vt:lpstr>17_IBM2009</vt:lpstr>
      <vt:lpstr>2_Office Theme</vt:lpstr>
      <vt:lpstr>PowerPoint Presentation</vt:lpstr>
      <vt:lpstr>AI revolutionizing our world</vt:lpstr>
      <vt:lpstr>AI-DL skill build: India opportunity</vt:lpstr>
      <vt:lpstr>IBM Offering for Education Institutions</vt:lpstr>
      <vt:lpstr>Value proposition What’s in for You?</vt:lpstr>
      <vt:lpstr>PowerAI</vt:lpstr>
      <vt:lpstr>PowerPoint Presentation</vt:lpstr>
      <vt:lpstr>PowerPoint Presentation</vt:lpstr>
      <vt:lpstr>POWER9 – Ideal for acceleration </vt:lpstr>
      <vt:lpstr>PowerPoint Presentation</vt:lpstr>
      <vt:lpstr>IBM Brings AI to Universities &amp; Research Institutes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presentation  template three line maximum — First Lastname Job Title</dc:title>
  <dc:subject/>
  <dc:creator>Amir Sjenarevic</dc:creator>
  <cp:keywords/>
  <dc:description/>
  <cp:lastModifiedBy>Ramanuj Prasad Singh</cp:lastModifiedBy>
  <cp:revision>421</cp:revision>
  <dcterms:created xsi:type="dcterms:W3CDTF">2017-09-28T19:34:31Z</dcterms:created>
  <dcterms:modified xsi:type="dcterms:W3CDTF">2019-02-25T09:05:15Z</dcterms:modified>
  <cp:category/>
</cp:coreProperties>
</file>